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092627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3009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2046350"/>
              </p:ext>
            </p:extLst>
          </p:nvPr>
        </p:nvGraphicFramePr>
        <p:xfrm>
          <a:off x="4938308" y="4091757"/>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16990" y="129055"/>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14088</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2098</cp:revision>
  <cp:lastPrinted>2021-07-01T03:56:27Z</cp:lastPrinted>
  <dcterms:created xsi:type="dcterms:W3CDTF">2018-03-27T06:03:00Z</dcterms:created>
  <dcterms:modified xsi:type="dcterms:W3CDTF">2022-02-05T08:35:56Z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