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0591539"/>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05</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itchFamily="18" charset="0"/>
                <a:cs typeface="Times New Roman" pitchFamily="18" charset="0"/>
              </a:rPr>
              <a:t>акпаннан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4666773"/>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06 ақпанға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ауа-райы</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itchFamily="18" charset="0"/>
                <a:cs typeface="Times New Roman" pitchFamily="18" charset="0"/>
              </a:rPr>
              <a:t>05 ақпан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ақпан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Оңтүстік-шығыстан жел соғады, күші 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градус </a:t>
            </a:r>
            <a:r>
              <a:rPr lang="kk-KZ" sz="1100" dirty="0">
                <a:latin typeface="Times New Roman" pitchFamily="18" charset="0"/>
                <a:cs typeface="Times New Roman" pitchFamily="18" charset="0"/>
              </a:rPr>
              <a:t>аяз.</a:t>
            </a: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07</a:t>
            </a:r>
            <a:r>
              <a:rPr 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ақпанға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06 ақпан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07 </a:t>
            </a:r>
            <a:r>
              <a:rPr lang="ru-RU" sz="1100" b="1" dirty="0" err="1" smtClean="0">
                <a:latin typeface="Times New Roman" panose="02020603050405020304" pitchFamily="18" charset="0"/>
                <a:cs typeface="Times New Roman" panose="02020603050405020304" pitchFamily="18" charset="0"/>
              </a:rPr>
              <a:t>ақпанға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Оңтүстік-шығыстан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14-16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12816</TotalTime>
  <Words>556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2171</cp:revision>
  <cp:lastPrinted>2021-07-01T03:56:27Z</cp:lastPrinted>
  <dcterms:created xsi:type="dcterms:W3CDTF">2018-03-27T06:03:00Z</dcterms:created>
  <dcterms:modified xsi:type="dcterms:W3CDTF">2022-02-05T09:04:27Z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