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3126941"/>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661993"/>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06 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05ақпан с. 21-ден.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06 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Ж</a:t>
            </a:r>
            <a:r>
              <a:rPr lang="ru-RU" sz="1100" dirty="0">
                <a:latin typeface="Times New Roman" panose="02020603050405020304" pitchFamily="18" charset="0"/>
                <a:cs typeface="Times New Roman" panose="02020603050405020304" pitchFamily="18" charset="0"/>
              </a:rPr>
              <a:t>ел </a:t>
            </a:r>
            <a:r>
              <a:rPr lang="ru-RU" sz="1100" dirty="0" err="1">
                <a:latin typeface="Times New Roman" panose="02020603050405020304" pitchFamily="18" charset="0"/>
                <a:cs typeface="Times New Roman" panose="02020603050405020304" pitchFamily="18" charset="0"/>
              </a:rPr>
              <a:t>оңтүстік-шығыстан</a:t>
            </a:r>
            <a:r>
              <a:rPr lang="ru-RU" sz="1100" dirty="0">
                <a:latin typeface="Times New Roman" panose="02020603050405020304" pitchFamily="18" charset="0"/>
                <a:cs typeface="Times New Roman" panose="02020603050405020304" pitchFamily="18" charset="0"/>
              </a:rPr>
              <a:t> соғады, күші 9-14 </a:t>
            </a:r>
            <a:r>
              <a:rPr lang="kk-KZ" sz="1100" dirty="0">
                <a:latin typeface="Times New Roman" panose="02020603050405020304" pitchFamily="18" charset="0"/>
                <a:cs typeface="Times New Roman" panose="02020603050405020304" pitchFamily="18" charset="0"/>
              </a:rPr>
              <a:t>м/с. Ауа температурасы түнде 18-20, </a:t>
            </a:r>
            <a:r>
              <a:rPr lang="kk-KZ" sz="1100">
                <a:latin typeface="Times New Roman" panose="02020603050405020304" pitchFamily="18" charset="0"/>
                <a:cs typeface="Times New Roman" panose="02020603050405020304" pitchFamily="18" charset="0"/>
              </a:rPr>
              <a:t>күндіз 7-9 </a:t>
            </a:r>
            <a:r>
              <a:rPr lang="kk-KZ" sz="1100" dirty="0">
                <a:latin typeface="Times New Roman" panose="02020603050405020304" pitchFamily="18" charset="0"/>
                <a:cs typeface="Times New Roman" panose="02020603050405020304" pitchFamily="18" charset="0"/>
              </a:rPr>
              <a:t>аяз.</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ru-RU" sz="1100" b="1" dirty="0">
                <a:latin typeface="Times New Roman" panose="02020603050405020304" pitchFamily="18" charset="0"/>
                <a:cs typeface="Times New Roman" panose="02020603050405020304" pitchFamily="18" charset="0"/>
              </a:rPr>
              <a:t>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06 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07 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ru-RU" sz="1100" dirty="0">
                <a:latin typeface="Times New Roman" panose="02020603050405020304" pitchFamily="18" charset="0"/>
                <a:cs typeface="Times New Roman" panose="02020603050405020304" pitchFamily="18" charset="0"/>
              </a:rPr>
              <a:t>ел </a:t>
            </a:r>
            <a:r>
              <a:rPr lang="ru-RU" sz="1100" dirty="0" err="1">
                <a:latin typeface="Times New Roman" panose="02020603050405020304" pitchFamily="18" charset="0"/>
                <a:cs typeface="Times New Roman" panose="02020603050405020304" pitchFamily="18" charset="0"/>
              </a:rPr>
              <a:t>оңтүстік-шығыстан</a:t>
            </a:r>
            <a:r>
              <a:rPr lang="ru-RU" sz="1100" dirty="0">
                <a:latin typeface="Times New Roman" panose="02020603050405020304" pitchFamily="18" charset="0"/>
                <a:cs typeface="Times New Roman" panose="02020603050405020304" pitchFamily="18" charset="0"/>
              </a:rPr>
              <a:t> 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16-18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1" name="TextBox 13"/>
          <p:cNvSpPr txBox="1"/>
          <p:nvPr/>
        </p:nvSpPr>
        <p:spPr>
          <a:xfrm>
            <a:off x="4990796" y="1776295"/>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06, 07 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100" dirty="0">
                <a:solidFill>
                  <a:schemeClr val="tx1"/>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0" name="TextBox 13">
            <a:extLst>
              <a:ext uri="{FF2B5EF4-FFF2-40B4-BE49-F238E27FC236}">
                <a16:creationId xmlns:a16="http://schemas.microsoft.com/office/drawing/2014/main" xmlns="" id="{AC483E75-9A7D-4B27-A11D-352887A7002F}"/>
              </a:ext>
            </a:extLst>
          </p:cNvPr>
          <p:cNvSpPr txBox="1"/>
          <p:nvPr/>
        </p:nvSpPr>
        <p:spPr>
          <a:xfrm>
            <a:off x="5000020" y="2831385"/>
            <a:ext cx="471449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14780</TotalTime>
  <Words>574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2162</cp:revision>
  <cp:lastPrinted>2021-11-30T05:55:07Z</cp:lastPrinted>
  <dcterms:created xsi:type="dcterms:W3CDTF">2018-03-27T06:03:00Z</dcterms:created>
  <dcterms:modified xsi:type="dcterms:W3CDTF">2022-02-05T09:02:58Z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