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3367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132549"/>
              </p:ext>
            </p:extLst>
          </p:nvPr>
        </p:nvGraphicFramePr>
        <p:xfrm>
          <a:off x="5051198" y="399534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81562" y="79402"/>
            <a:ext cx="4879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12-14 мороза, днем 1-3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снег). Ветер восточный 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6-8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12907</TotalTime>
  <Words>571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2071</cp:revision>
  <cp:lastPrinted>2021-07-01T03:56:27Z</cp:lastPrinted>
  <dcterms:created xsi:type="dcterms:W3CDTF">2018-03-27T06:03:00Z</dcterms:created>
  <dcterms:modified xsi:type="dcterms:W3CDTF">2022-02-05T09:07:01Z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