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05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06 ақпанға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a:t>
            </a:r>
            <a:r>
              <a:rPr lang="kk-KZ" sz="1200" dirty="0" smtClean="0">
                <a:latin typeface="Times New Roman" pitchFamily="18" charset="0"/>
                <a:cs typeface="Times New Roman" pitchFamily="18" charset="0"/>
              </a:rPr>
              <a:t>-шашын, күндіз қатты (көбінесе жаңбыр) жауады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екпіні 17-22 м/с. Ауа температурасы түнде және күндіз 4-6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07 </a:t>
            </a:r>
            <a:r>
              <a:rPr lang="ru-RU" sz="1200" b="1" dirty="0" err="1" smtClean="0">
                <a:latin typeface="Times New Roman" pitchFamily="18" charset="0"/>
                <a:cs typeface="Times New Roman" pitchFamily="18" charset="0"/>
              </a:rPr>
              <a:t>ақпанға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06 ақпаннан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07 ақпанға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a:t>
            </a:r>
            <a:r>
              <a:rPr lang="kk-KZ" sz="1200" dirty="0" smtClean="0">
                <a:latin typeface="Times New Roman" pitchFamily="18" charset="0"/>
                <a:cs typeface="Times New Roman" pitchFamily="18" charset="0"/>
              </a:rPr>
              <a:t>-шашын (көбінесе 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kk-KZ" sz="1200" dirty="0" smtClean="0">
                <a:latin typeface="Times New Roman" pitchFamily="18" charset="0"/>
                <a:cs typeface="Times New Roman" pitchFamily="18" charset="0"/>
              </a:rPr>
              <a:t>. Солтүстік-батыстан жел соғады, күші 8-13 </a:t>
            </a:r>
            <a:r>
              <a:rPr lang="kk-KZ" sz="120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5975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13008</TotalTime>
  <Words>596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2134</cp:revision>
  <cp:lastPrinted>2021-07-01T03:56:27Z</cp:lastPrinted>
  <dcterms:created xsi:type="dcterms:W3CDTF">2018-03-27T06:03:00Z</dcterms:created>
  <dcterms:modified xsi:type="dcterms:W3CDTF">2022-02-05T09:15:19Z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