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369270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февраля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99057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05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февраля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Облачно,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временми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осадки (дождь, снег), гололед. Ветер северо-западный 9-14, ночью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0-2, днем 2-4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07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Облачно, осадки (дождь, снег), гололед. 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13835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2019</cp:revision>
  <cp:lastPrinted>2021-10-15T03:50:29Z</cp:lastPrinted>
  <dcterms:created xsi:type="dcterms:W3CDTF">2018-03-27T06:03:00Z</dcterms:created>
  <dcterms:modified xsi:type="dcterms:W3CDTF">2022-02-05T08:47:17Z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