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595227"/>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9001676"/>
              </p:ext>
            </p:extLst>
          </p:nvPr>
        </p:nvGraphicFramePr>
        <p:xfrm>
          <a:off x="5013543" y="3872811"/>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062103"/>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05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06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100" dirty="0" smtClean="0">
                <a:latin typeface="Times New Roman KZ" pitchFamily="18" charset="0"/>
                <a:ea typeface="Times New Roman KZ" pitchFamily="18" charset="0"/>
                <a:cs typeface="Times New Roman" pitchFamily="18" charset="0"/>
              </a:rPr>
              <a:t>Көшпелі 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жауын-шашынсыз</a:t>
            </a:r>
            <a:r>
              <a:rPr lang="ru-RU" sz="1100" dirty="0" smtClean="0">
                <a:latin typeface="Times New Roman KZ" pitchFamily="18" charset="0"/>
                <a:ea typeface="Times New Roman KZ" pitchFamily="18" charset="0"/>
                <a:cs typeface="Times New Roman" pitchFamily="18" charset="0"/>
              </a:rPr>
              <a:t>.</a:t>
            </a:r>
            <a:r>
              <a:rPr lang="kk-KZ" sz="1100" dirty="0" smtClean="0">
                <a:latin typeface="Times New Roman KZ" pitchFamily="18" charset="0"/>
                <a:ea typeface="Times New Roman KZ" pitchFamily="18" charset="0"/>
                <a:cs typeface="Times New Roman" pitchFamily="18" charset="0"/>
              </a:rPr>
              <a:t> Оңтүстік-шығыстан  жел соғады, күші 3-8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түнде  </a:t>
            </a:r>
            <a:r>
              <a:rPr lang="ru-RU" sz="1100" dirty="0" smtClean="0">
                <a:latin typeface="Times New Roman KZ" pitchFamily="18" charset="0"/>
                <a:ea typeface="Times New Roman KZ" pitchFamily="18" charset="0"/>
                <a:cs typeface="Times New Roman" pitchFamily="18" charset="0"/>
                <a:sym typeface="+mn-ea"/>
              </a:rPr>
              <a:t>12-14</a:t>
            </a:r>
            <a:r>
              <a:rPr lang="kk-KZ" sz="1100" dirty="0" smtClean="0">
                <a:latin typeface="Times New Roman KZ" pitchFamily="18" charset="0"/>
                <a:ea typeface="Times New Roman KZ" pitchFamily="18" charset="0"/>
                <a:cs typeface="Times New Roman" pitchFamily="18" charset="0"/>
                <a:sym typeface="+mn-ea"/>
              </a:rPr>
              <a:t> </a:t>
            </a:r>
            <a:r>
              <a:rPr lang="kk-KZ" sz="1100" dirty="0" smtClean="0">
                <a:latin typeface="Times New Roman KZ" pitchFamily="18" charset="0"/>
                <a:ea typeface="Times New Roman KZ" pitchFamily="18" charset="0"/>
                <a:cs typeface="Times New Roman" pitchFamily="18" charset="0"/>
              </a:rPr>
              <a:t>градус аяз, күндіз  1-3 градус  жылы</a:t>
            </a:r>
            <a:r>
              <a:rPr lang="kk-KZ" sz="1200" dirty="0" smtClean="0">
                <a:latin typeface="Times New Roman KZ" pitchFamily="18" charset="0"/>
                <a:ea typeface="Times New Roman KZ" pitchFamily="18" charset="0"/>
                <a:cs typeface="Times New Roman" pitchFamily="18" charset="0"/>
              </a:rPr>
              <a:t>.</a:t>
            </a:r>
          </a:p>
          <a:p>
            <a:pPr algn="ctr"/>
            <a:r>
              <a:rPr lang="kk-KZ" altLang="ru-RU" sz="1200" b="1" dirty="0" smtClean="0">
                <a:latin typeface="Times New Roman KZ" pitchFamily="18" charset="0"/>
                <a:ea typeface="Times New Roman KZ" pitchFamily="18" charset="0"/>
                <a:cs typeface="Times New Roman" pitchFamily="18" charset="0"/>
              </a:rPr>
              <a:t>07 ақпан</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06 </a:t>
            </a:r>
            <a:r>
              <a:rPr lang="ru-RU" sz="1200" b="1" dirty="0" err="1" smtClean="0">
                <a:latin typeface="Times New Roman KZ" pitchFamily="18" charset="0"/>
                <a:ea typeface="Times New Roman KZ" pitchFamily="18" charset="0"/>
                <a:cs typeface="Times New Roman" pitchFamily="18" charset="0"/>
              </a:rPr>
              <a:t>ақпан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07</a:t>
            </a:r>
            <a:r>
              <a:rPr lang="kk-KZ" altLang="ru-RU" sz="1200" b="1" dirty="0" smtClean="0">
                <a:latin typeface="Times New Roman KZ" pitchFamily="18" charset="0"/>
                <a:ea typeface="Times New Roman KZ" pitchFamily="18" charset="0"/>
                <a:cs typeface="Times New Roman" pitchFamily="18" charset="0"/>
              </a:rPr>
              <a:t> ақпан</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00" dirty="0" smtClean="0">
                <a:latin typeface="Times New Roman KZ" pitchFamily="18" charset="0"/>
                <a:ea typeface="Times New Roman KZ" pitchFamily="18" charset="0"/>
                <a:cs typeface="Times New Roman" pitchFamily="18" charset="0"/>
              </a:rPr>
              <a:t>Көшпелі 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кей</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уакытта</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жауын-шашын</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жа</a:t>
            </a:r>
            <a:r>
              <a:rPr lang="kk-KZ" sz="1100" dirty="0" smtClean="0">
                <a:latin typeface="Times New Roman KZ" pitchFamily="18" charset="0"/>
                <a:ea typeface="Times New Roman KZ" pitchFamily="18" charset="0"/>
                <a:cs typeface="Times New Roman" pitchFamily="18" charset="0"/>
              </a:rPr>
              <a:t>ңбыр, қар</a:t>
            </a:r>
            <a:r>
              <a:rPr lang="ru-RU"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Шығыстан жел соғады, күші 2-7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smtClean="0">
                <a:latin typeface="Times New Roman KZ" pitchFamily="18" charset="0"/>
                <a:ea typeface="Times New Roman KZ" pitchFamily="18" charset="0"/>
                <a:cs typeface="Times New Roman" pitchFamily="18" charset="0"/>
                <a:sym typeface="+mn-ea"/>
              </a:rPr>
              <a:t> 6-8 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3182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2090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12868</TotalTime>
  <Words>549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2105</cp:revision>
  <cp:lastPrinted>2021-07-01T03:56:27Z</cp:lastPrinted>
  <dcterms:created xsi:type="dcterms:W3CDTF">2018-03-27T06:03:00Z</dcterms:created>
  <dcterms:modified xsi:type="dcterms:W3CDTF">2022-02-05T09:06:58Z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