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6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днем ожидается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с переходом на западный 5-10 м/с. Температура воздуха ночью 5-7, днем 3-5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снег. Ветер западный 3-8м/с. Температура воздуха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59014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12978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2048</cp:revision>
  <cp:lastPrinted>2021-02-03T11:37:00Z</cp:lastPrinted>
  <dcterms:created xsi:type="dcterms:W3CDTF">2018-03-27T06:03:00Z</dcterms:created>
  <dcterms:modified xsi:type="dcterms:W3CDTF">2022-02-05T08:49:09Z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