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669900"/>
    <a:srgbClr val="FF0000"/>
    <a:srgbClr val="FFFFFF"/>
    <a:srgbClr val="FFFF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fld id="{9527B981-B31E-44F1-8018-11D1D4156E2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44732707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BB8E0F-6254-4D7E-824E-1203217F907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BBE468-F1AF-4153-BA4F-393050D067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D90AAE-4F54-4C3B-BCEE-E8AF2E498B3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04CFAA-D785-4477-8967-F07ABBC0582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CACCE4-63F4-42A0-BA62-3458B88F600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02F01C-5AF3-482C-B42C-B25EE342513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C3535C-DDF1-4F51-B362-F019EC6E15E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78E581-FF4C-4068-AD83-0D35D34882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FE0B7A-A2F2-4234-A24D-2A244D4AFC5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C2C12D-5E46-41BF-BD8B-37F9D9DA2DC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25767E-1BEC-4A0F-A8B2-E8571B25D22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7B3B225-9DD2-4AEC-8ABD-70B1DC0116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1935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endParaRPr lang="zh-CN" sz="1400" b="1" i="1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200" b="1" i="1">
                <a:solidFill>
                  <a:srgbClr val="002060"/>
                </a:solidFill>
                <a:latin typeface="Times New Roman" pitchFamily="18" charset="0"/>
                <a:cs typeface="宋体"/>
              </a:rPr>
              <a:t>5 февраля 2022 года</a:t>
            </a:r>
            <a:endParaRPr lang="zh-CN" sz="1200" b="1" i="1">
              <a:solidFill>
                <a:srgbClr val="002060"/>
              </a:solidFill>
              <a:latin typeface="Times New Roman" pitchFamily="18" charset="0"/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5024438" y="188913"/>
            <a:ext cx="4537075" cy="19177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на 06 февраля</a:t>
            </a:r>
          </a:p>
          <a:p>
            <a:pPr algn="ctr"/>
            <a:r>
              <a:rPr lang="ru-RU" sz="1200" b="1">
                <a:latin typeface="Times New Roman" pitchFamily="18" charset="0"/>
                <a:cs typeface="Times New Roman" pitchFamily="18" charset="0"/>
              </a:rPr>
              <a:t>с 21 ч. 05 февраля</a:t>
            </a:r>
            <a:r>
              <a:rPr lang="ru-RU" sz="1200" b="1">
                <a:latin typeface="Times New Roman" pitchFamily="18" charset="0"/>
                <a:cs typeface="Times New Roman" pitchFamily="18" charset="0"/>
                <a:sym typeface="+mn-ea"/>
              </a:rPr>
              <a:t>до 21 ч. 06 февраля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>
                <a:latin typeface="Times New Roman" pitchFamily="18" charset="0"/>
              </a:rPr>
              <a:t>Переменная облачность, без осадков. Ночью и утром туман. Ветер 0-5 м/с. Температура воздуха ночью 5-7 мороза, днем 3-5 тепла.</a:t>
            </a:r>
          </a:p>
          <a:p>
            <a:pPr algn="just"/>
            <a:endParaRPr lang="ru-RU" sz="120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>
                <a:latin typeface="Times New Roman" pitchFamily="18" charset="0"/>
                <a:cs typeface="Times New Roman" pitchFamily="18" charset="0"/>
              </a:rPr>
              <a:t>на ночь 07 февраля</a:t>
            </a:r>
          </a:p>
          <a:p>
            <a:pPr algn="ctr">
              <a:buFont typeface="Arial" charset="0"/>
              <a:buNone/>
            </a:pPr>
            <a:r>
              <a:rPr lang="ru-RU" sz="1200" b="1">
                <a:latin typeface="Times New Roman" pitchFamily="18" charset="0"/>
                <a:cs typeface="Times New Roman" pitchFamily="18" charset="0"/>
              </a:rPr>
              <a:t>с 21 ч. 06 февраля</a:t>
            </a:r>
            <a:r>
              <a:rPr lang="ru-RU" sz="1200" b="1">
                <a:latin typeface="Times New Roman" pitchFamily="18" charset="0"/>
                <a:cs typeface="Times New Roman" pitchFamily="18" charset="0"/>
                <a:sym typeface="+mn-ea"/>
              </a:rPr>
              <a:t> до 09 ч. </a:t>
            </a:r>
            <a:r>
              <a:rPr lang="ru-RU" sz="1200" b="1">
                <a:latin typeface="Times New Roman" pitchFamily="18" charset="0"/>
                <a:cs typeface="Times New Roman" pitchFamily="18" charset="0"/>
              </a:rPr>
              <a:t>07 февраля</a:t>
            </a:r>
            <a:endParaRPr lang="ru-RU" sz="1200" b="1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>
              <a:buFont typeface="Arial" charset="0"/>
              <a:buNone/>
            </a:pPr>
            <a:r>
              <a:rPr lang="ru-RU" sz="1200">
                <a:latin typeface="Times New Roman" pitchFamily="18" charset="0"/>
                <a:sym typeface="+mn-ea"/>
              </a:rPr>
              <a:t>Переменная облачность, временами осадки ( дождь, снег), туман, гололед. Ветер 0-5 м/с. Температура воздуха ночью 0-2 тепла.</a:t>
            </a:r>
            <a:endParaRPr lang="kk-KZ" sz="1200">
              <a:latin typeface="Times New Roman" pitchFamily="18" charset="0"/>
              <a:sym typeface="+mn-ea"/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97463" y="2581275"/>
            <a:ext cx="4608512" cy="1042988"/>
          </a:xfrm>
          <a:prstGeom prst="rect">
            <a:avLst/>
          </a:prstGeom>
          <a:solidFill>
            <a:schemeClr val="accent6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Сутки 06 февраля</a:t>
            </a:r>
            <a:r>
              <a:rPr lang="en-US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202</a:t>
            </a:r>
            <a:r>
              <a:rPr lang="en-US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 г</a:t>
            </a:r>
            <a:r>
              <a:rPr lang="en-US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latin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города, ночью 07 февраля</a:t>
            </a:r>
            <a:r>
              <a:rPr lang="en-US" altLang="en-US" sz="1200" dirty="0">
                <a:latin typeface="Times New Roman" pitchFamily="18" charset="0"/>
                <a:sym typeface="+mn-ea"/>
              </a:rPr>
              <a:t> - р</a:t>
            </a:r>
            <a:r>
              <a:rPr lang="ru-RU" altLang="en-US" sz="1200" dirty="0" err="1">
                <a:latin typeface="Times New Roman" pitchFamily="18" charset="0"/>
                <a:sym typeface="+mn-ea"/>
              </a:rPr>
              <a:t>ассеиванию</a:t>
            </a:r>
            <a:r>
              <a:rPr lang="en-US" altLang="en-US" sz="1200" dirty="0">
                <a:latin typeface="Times New Roman" pitchFamily="18" charset="0"/>
                <a:sym typeface="+mn-ea"/>
              </a:rPr>
              <a:t>.</a:t>
            </a:r>
            <a:endParaRPr lang="ru-RU" altLang="en-US" sz="1200" dirty="0">
              <a:latin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>
                <a:latin typeface="Times New Roman" pitchFamily="18" charset="0"/>
                <a:sym typeface="+mn-ea"/>
              </a:rPr>
              <a:t>В целом по городу ожидается пониже</a:t>
            </a:r>
            <a:r>
              <a:rPr lang="en-US" altLang="en-US" sz="1200" dirty="0">
                <a:latin typeface="Times New Roman" pitchFamily="18" charset="0"/>
                <a:sym typeface="+mn-ea"/>
              </a:rPr>
              <a:t>н</a:t>
            </a:r>
            <a:r>
              <a:rPr lang="ru-RU" altLang="en-US" sz="1200" dirty="0" err="1">
                <a:latin typeface="Times New Roman" pitchFamily="18" charset="0"/>
                <a:sym typeface="+mn-ea"/>
              </a:rPr>
              <a:t>ный</a:t>
            </a:r>
            <a:r>
              <a:rPr lang="ru-RU" altLang="en-US" sz="1200" dirty="0">
                <a:latin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февраля 2022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1622640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chemeClr val="accent6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125413" y="110543"/>
            <a:ext cx="4811712" cy="21544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</a:t>
            </a:r>
            <a:r>
              <a:rPr lang="ru-RU" sz="1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НМУ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dirty="0">
                <a:solidFill>
                  <a:srgbClr val="000000"/>
                </a:solidFill>
                <a:latin typeface="Times New Roman" pitchFamily="18" charset="0"/>
              </a:rPr>
              <a:t>В городе Алматы наблюдения </a:t>
            </a:r>
            <a:r>
              <a:rPr lang="ru-RU" altLang="ru-RU" sz="1200" dirty="0">
                <a:latin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itchFamily="18" charset="0"/>
              </a:rPr>
              <a:t> проводится на 16 постах </a:t>
            </a:r>
            <a:r>
              <a:rPr lang="ru-RU" altLang="ru-RU" sz="1200" dirty="0">
                <a:latin typeface="Times New Roman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itchFamily="18" charset="0"/>
              </a:rPr>
              <a:t>№ 1 – </a:t>
            </a:r>
            <a:r>
              <a:rPr lang="ru-RU" sz="1200" dirty="0" err="1">
                <a:latin typeface="Times New Roman" pitchFamily="18" charset="0"/>
              </a:rPr>
              <a:t>терр</a:t>
            </a:r>
            <a:r>
              <a:rPr lang="ru-RU" sz="1200" dirty="0">
                <a:latin typeface="Times New Roman" pitchFamily="18" charset="0"/>
              </a:rPr>
              <a:t>. </a:t>
            </a:r>
            <a:r>
              <a:rPr lang="ru-RU" sz="1200">
                <a:latin typeface="Times New Roman" pitchFamily="18" charset="0"/>
              </a:rPr>
              <a:t>Казахского национального университета </a:t>
            </a:r>
            <a:r>
              <a:rPr lang="ru-RU" sz="1200" dirty="0" err="1">
                <a:latin typeface="Times New Roman" pitchFamily="18" charset="0"/>
              </a:rPr>
              <a:t>им.Аль-Фараби</a:t>
            </a:r>
            <a:endParaRPr lang="ru-RU" altLang="ru-RU" sz="1200" dirty="0">
              <a:latin typeface="Times New Roman" pitchFamily="18" charset="0"/>
            </a:endParaRPr>
          </a:p>
          <a:p>
            <a:r>
              <a:rPr lang="ru-RU" altLang="ru-RU" sz="1200" dirty="0">
                <a:latin typeface="Times New Roman" pitchFamily="18" charset="0"/>
              </a:rPr>
              <a:t>№ 2 –</a:t>
            </a:r>
            <a:r>
              <a:rPr lang="ru-RU" sz="1200" dirty="0" err="1">
                <a:latin typeface="Times New Roman" pitchFamily="18" charset="0"/>
              </a:rPr>
              <a:t>Бурундайское</a:t>
            </a:r>
            <a:r>
              <a:rPr lang="ru-RU" sz="1200" dirty="0">
                <a:latin typeface="Times New Roman" pitchFamily="18" charset="0"/>
              </a:rPr>
              <a:t> автохозяйство, улица Аэродромная</a:t>
            </a:r>
            <a:endParaRPr lang="ru-RU" altLang="ru-RU" sz="1200" dirty="0">
              <a:latin typeface="Times New Roman" pitchFamily="18" charset="0"/>
            </a:endParaRPr>
          </a:p>
          <a:p>
            <a:r>
              <a:rPr lang="ru-RU" altLang="ru-RU" sz="1200" dirty="0">
                <a:latin typeface="Times New Roman" pitchFamily="18" charset="0"/>
              </a:rPr>
              <a:t>№ 3 – </a:t>
            </a:r>
            <a:r>
              <a:rPr lang="ru-RU" sz="1200" dirty="0">
                <a:latin typeface="Times New Roman" pitchFamily="18" charset="0"/>
              </a:rPr>
              <a:t>ледовая арена «Алматы арена»</a:t>
            </a:r>
          </a:p>
          <a:p>
            <a:r>
              <a:rPr lang="ru-RU" altLang="ru-RU" sz="1200" dirty="0">
                <a:latin typeface="Times New Roman" pitchFamily="18" charset="0"/>
              </a:rPr>
              <a:t>№ 4 – </a:t>
            </a:r>
            <a:r>
              <a:rPr lang="ru-RU" sz="1200" dirty="0">
                <a:latin typeface="Times New Roman" pitchFamily="18" charset="0"/>
              </a:rPr>
              <a:t>70 разъезда, общеобразовательная школа №32</a:t>
            </a:r>
          </a:p>
          <a:p>
            <a:r>
              <a:rPr lang="ru-RU" altLang="ru-RU" sz="1200" dirty="0">
                <a:latin typeface="Times New Roman" pitchFamily="18" charset="0"/>
              </a:rPr>
              <a:t>№ </a:t>
            </a:r>
            <a:r>
              <a:rPr lang="en-US" altLang="ru-RU" sz="1200" dirty="0">
                <a:latin typeface="Times New Roman" pitchFamily="18" charset="0"/>
              </a:rPr>
              <a:t>5</a:t>
            </a:r>
            <a:r>
              <a:rPr lang="ru-RU" altLang="ru-RU" sz="1200" dirty="0">
                <a:latin typeface="Times New Roman" pitchFamily="18" charset="0"/>
              </a:rPr>
              <a:t> –</a:t>
            </a:r>
            <a:r>
              <a:rPr lang="en-US" altLang="ru-RU" sz="1200" dirty="0">
                <a:latin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</a:rPr>
              <a:t>ледовая арена «</a:t>
            </a:r>
            <a:r>
              <a:rPr lang="ru-RU" sz="1200" dirty="0" err="1">
                <a:latin typeface="Times New Roman" pitchFamily="18" charset="0"/>
              </a:rPr>
              <a:t>Халык</a:t>
            </a:r>
            <a:r>
              <a:rPr lang="ru-RU" sz="1200" dirty="0">
                <a:latin typeface="Times New Roman" pitchFamily="18" charset="0"/>
              </a:rPr>
              <a:t> арена», микрорайон «</a:t>
            </a:r>
            <a:r>
              <a:rPr lang="ru-RU" sz="1200" dirty="0" err="1">
                <a:latin typeface="Times New Roman" pitchFamily="18" charset="0"/>
              </a:rPr>
              <a:t>Думан</a:t>
            </a:r>
            <a:r>
              <a:rPr lang="ru-RU" sz="1200" dirty="0">
                <a:latin typeface="Times New Roman" pitchFamily="18" charset="0"/>
              </a:rPr>
              <a:t>»</a:t>
            </a:r>
          </a:p>
          <a:p>
            <a:r>
              <a:rPr lang="ru-RU" altLang="ru-RU" sz="1200" dirty="0">
                <a:latin typeface="Times New Roman" pitchFamily="18" charset="0"/>
              </a:rPr>
              <a:t>№ </a:t>
            </a:r>
            <a:r>
              <a:rPr lang="en-US" altLang="ru-RU" sz="1200" dirty="0">
                <a:latin typeface="Times New Roman" pitchFamily="18" charset="0"/>
              </a:rPr>
              <a:t>6</a:t>
            </a:r>
            <a:r>
              <a:rPr lang="ru-RU" altLang="ru-RU" sz="1200" dirty="0">
                <a:latin typeface="Times New Roman" pitchFamily="18" charset="0"/>
              </a:rPr>
              <a:t> – </a:t>
            </a:r>
            <a:r>
              <a:rPr lang="ru-RU" sz="1200" dirty="0" err="1">
                <a:latin typeface="Times New Roman" pitchFamily="18" charset="0"/>
              </a:rPr>
              <a:t>терр</a:t>
            </a:r>
            <a:r>
              <a:rPr lang="ru-RU" sz="1200" dirty="0">
                <a:latin typeface="Times New Roman" pitchFamily="18" charset="0"/>
              </a:rPr>
              <a:t>. </a:t>
            </a:r>
            <a:r>
              <a:rPr lang="ru-RU" sz="1200" dirty="0" err="1">
                <a:latin typeface="Times New Roman" pitchFamily="18" charset="0"/>
              </a:rPr>
              <a:t>Жетысуского</a:t>
            </a:r>
            <a:r>
              <a:rPr lang="ru-RU" sz="1200" dirty="0">
                <a:latin typeface="Times New Roman" pitchFamily="18" charset="0"/>
              </a:rPr>
              <a:t> </a:t>
            </a:r>
            <a:r>
              <a:rPr lang="kk-KZ" sz="1200" dirty="0">
                <a:latin typeface="Times New Roman" pitchFamily="18" charset="0"/>
              </a:rPr>
              <a:t>акимата</a:t>
            </a:r>
            <a:r>
              <a:rPr lang="ru-RU" sz="1200" dirty="0">
                <a:latin typeface="Times New Roman" pitchFamily="18" charset="0"/>
              </a:rPr>
              <a:t>, микрорайон «</a:t>
            </a:r>
            <a:r>
              <a:rPr lang="ru-RU" sz="1200" dirty="0" err="1">
                <a:latin typeface="Times New Roman" pitchFamily="18" charset="0"/>
              </a:rPr>
              <a:t>Кулагер</a:t>
            </a:r>
            <a:r>
              <a:rPr lang="ru-RU" sz="1200" dirty="0">
                <a:latin typeface="Times New Roman" pitchFamily="18" charset="0"/>
              </a:rPr>
              <a:t>»</a:t>
            </a:r>
          </a:p>
          <a:p>
            <a:r>
              <a:rPr lang="ru-RU" altLang="ru-RU" sz="1200" dirty="0">
                <a:latin typeface="Times New Roman" pitchFamily="18" charset="0"/>
              </a:rPr>
              <a:t>№ 2</a:t>
            </a:r>
            <a:r>
              <a:rPr lang="en-US" altLang="ru-RU" sz="1200" dirty="0">
                <a:latin typeface="Times New Roman" pitchFamily="18" charset="0"/>
              </a:rPr>
              <a:t>7</a:t>
            </a:r>
            <a:r>
              <a:rPr lang="ru-RU" altLang="ru-RU" sz="1200" dirty="0">
                <a:latin typeface="Times New Roman" pitchFamily="18" charset="0"/>
              </a:rPr>
              <a:t> –</a:t>
            </a:r>
            <a:r>
              <a:rPr lang="en-US" altLang="ru-RU" sz="1200" dirty="0">
                <a:latin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</a:rPr>
              <a:t>метеостанция Медео, ул. Горная, 548</a:t>
            </a:r>
          </a:p>
          <a:p>
            <a:r>
              <a:rPr lang="en-US" altLang="ru-RU" sz="1200" dirty="0">
                <a:latin typeface="Times New Roman" pitchFamily="18" charset="0"/>
              </a:rPr>
              <a:t>№ </a:t>
            </a:r>
            <a:r>
              <a:rPr lang="ru-RU" altLang="ru-RU" sz="1200" dirty="0">
                <a:latin typeface="Times New Roman" pitchFamily="18" charset="0"/>
              </a:rPr>
              <a:t>2</a:t>
            </a:r>
            <a:r>
              <a:rPr lang="en-US" altLang="ru-RU" sz="1200" dirty="0">
                <a:latin typeface="Times New Roman" pitchFamily="18" charset="0"/>
              </a:rPr>
              <a:t>8 –  </a:t>
            </a:r>
            <a:r>
              <a:rPr lang="ru-RU" sz="1200" dirty="0">
                <a:latin typeface="Times New Roman" pitchFamily="18" charset="0"/>
              </a:rPr>
              <a:t>аэрологическая станция (район Аэропорта) </a:t>
            </a:r>
          </a:p>
          <a:p>
            <a:r>
              <a:rPr lang="ru-RU" sz="1200" dirty="0">
                <a:latin typeface="Times New Roman" pitchFamily="18" charset="0"/>
              </a:rPr>
              <a:t>ул. Ахметова, 50</a:t>
            </a:r>
            <a:endParaRPr lang="en-US" altLang="ru-RU" sz="1200" dirty="0">
              <a:latin typeface="Times New Roman" pitchFamily="18" charset="0"/>
            </a:endParaRPr>
          </a:p>
          <a:p>
            <a:r>
              <a:rPr lang="en-US" altLang="ru-RU" sz="1200" dirty="0">
                <a:latin typeface="Times New Roman" pitchFamily="18" charset="0"/>
              </a:rPr>
              <a:t>№ </a:t>
            </a:r>
            <a:r>
              <a:rPr lang="ru-RU" altLang="ru-RU" sz="1200" dirty="0">
                <a:latin typeface="Times New Roman" pitchFamily="18" charset="0"/>
              </a:rPr>
              <a:t>2</a:t>
            </a:r>
            <a:r>
              <a:rPr lang="en-US" altLang="ru-RU" sz="1200" dirty="0">
                <a:latin typeface="Times New Roman" pitchFamily="18" charset="0"/>
              </a:rPr>
              <a:t>9 –  </a:t>
            </a:r>
            <a:r>
              <a:rPr lang="ru-RU" sz="1200" dirty="0">
                <a:latin typeface="Times New Roman" pitchFamily="18" charset="0"/>
              </a:rPr>
              <a:t>РУВД </a:t>
            </a:r>
            <a:r>
              <a:rPr lang="ru-RU" sz="1200" dirty="0" err="1">
                <a:latin typeface="Times New Roman" pitchFamily="18" charset="0"/>
              </a:rPr>
              <a:t>Турскибского</a:t>
            </a:r>
            <a:r>
              <a:rPr lang="ru-RU" sz="1200" dirty="0">
                <a:latin typeface="Times New Roman" pitchFamily="18" charset="0"/>
              </a:rPr>
              <a:t> района, ул. Р. Зорге,14</a:t>
            </a:r>
            <a:endParaRPr lang="en-US" altLang="ru-RU" sz="1200" dirty="0">
              <a:latin typeface="Times New Roman" pitchFamily="18" charset="0"/>
            </a:endParaRPr>
          </a:p>
          <a:p>
            <a:r>
              <a:rPr lang="en-US" altLang="ru-RU" sz="1200" dirty="0">
                <a:latin typeface="Times New Roman" pitchFamily="18" charset="0"/>
              </a:rPr>
              <a:t>№ </a:t>
            </a:r>
            <a:r>
              <a:rPr lang="ru-RU" altLang="ru-RU" sz="1200" dirty="0">
                <a:latin typeface="Times New Roman" pitchFamily="18" charset="0"/>
              </a:rPr>
              <a:t>3</a:t>
            </a:r>
            <a:r>
              <a:rPr lang="en-US" altLang="ru-RU" sz="1200" dirty="0">
                <a:latin typeface="Times New Roman" pitchFamily="18" charset="0"/>
              </a:rPr>
              <a:t>0 – </a:t>
            </a:r>
            <a:r>
              <a:rPr lang="ru-RU" sz="1200" dirty="0">
                <a:latin typeface="Times New Roman" pitchFamily="18" charset="0"/>
              </a:rPr>
              <a:t>м-н «</a:t>
            </a:r>
            <a:r>
              <a:rPr lang="ru-RU" sz="1200" dirty="0" err="1">
                <a:latin typeface="Times New Roman" pitchFamily="18" charset="0"/>
              </a:rPr>
              <a:t>Шанырак</a:t>
            </a:r>
            <a:r>
              <a:rPr lang="ru-RU" sz="1200" dirty="0">
                <a:latin typeface="Times New Roman" pitchFamily="18" charset="0"/>
              </a:rPr>
              <a:t>», школа №26, ул. </a:t>
            </a:r>
            <a:r>
              <a:rPr lang="ru-RU" sz="1200" dirty="0" err="1">
                <a:latin typeface="Times New Roman" pitchFamily="18" charset="0"/>
              </a:rPr>
              <a:t>Жанкожа</a:t>
            </a:r>
            <a:r>
              <a:rPr lang="ru-RU" sz="1200" dirty="0">
                <a:latin typeface="Times New Roman" pitchFamily="18" charset="0"/>
              </a:rPr>
              <a:t> батыра, 202</a:t>
            </a:r>
            <a:endParaRPr lang="ru-RU" altLang="ru-RU" sz="1200" dirty="0">
              <a:latin typeface="Times New Roman" pitchFamily="18" charset="0"/>
            </a:endParaRPr>
          </a:p>
          <a:p>
            <a:r>
              <a:rPr lang="en-US" altLang="ru-RU" sz="1200" dirty="0">
                <a:latin typeface="Times New Roman" pitchFamily="18" charset="0"/>
              </a:rPr>
              <a:t>№ </a:t>
            </a:r>
            <a:r>
              <a:rPr lang="ru-RU" altLang="ru-RU" sz="1200" dirty="0">
                <a:latin typeface="Times New Roman" pitchFamily="18" charset="0"/>
              </a:rPr>
              <a:t>31</a:t>
            </a:r>
            <a:r>
              <a:rPr lang="en-US" altLang="ru-RU" sz="1200" dirty="0">
                <a:latin typeface="Times New Roman" pitchFamily="18" charset="0"/>
              </a:rPr>
              <a:t> – </a:t>
            </a:r>
            <a:r>
              <a:rPr lang="ru-RU" sz="1200" dirty="0" err="1">
                <a:latin typeface="Times New Roman" pitchFamily="18" charset="0"/>
              </a:rPr>
              <a:t>пр.Аль-Фараби</a:t>
            </a:r>
            <a:r>
              <a:rPr lang="ru-RU" sz="1200" dirty="0">
                <a:latin typeface="Times New Roman" pitchFamily="18" charset="0"/>
              </a:rPr>
              <a:t>, угол </a:t>
            </a:r>
            <a:r>
              <a:rPr lang="ru-RU" sz="1200" dirty="0" err="1">
                <a:latin typeface="Times New Roman" pitchFamily="18" charset="0"/>
              </a:rPr>
              <a:t>ул.Навои</a:t>
            </a:r>
            <a:r>
              <a:rPr lang="ru-RU" sz="1200" dirty="0">
                <a:latin typeface="Times New Roman" pitchFamily="18" charset="0"/>
              </a:rPr>
              <a:t>, м-н Орбита (территория Дендропарка АО «</a:t>
            </a:r>
            <a:r>
              <a:rPr lang="ru-RU" sz="1200" dirty="0" err="1">
                <a:latin typeface="Times New Roman" pitchFamily="18" charset="0"/>
              </a:rPr>
              <a:t>Зеленстрой</a:t>
            </a:r>
            <a:r>
              <a:rPr lang="ru-RU" sz="1200" dirty="0">
                <a:latin typeface="Times New Roman" pitchFamily="18" charset="0"/>
              </a:rPr>
              <a:t>»)</a:t>
            </a:r>
          </a:p>
          <a:p>
            <a:r>
              <a:rPr lang="kk-KZ" sz="1200" i="1" dirty="0">
                <a:latin typeface="Times New Roman" pitchFamily="18" charset="0"/>
              </a:rPr>
              <a:t>№1 -</a:t>
            </a:r>
            <a:r>
              <a:rPr lang="kk-KZ" sz="1200" dirty="0">
                <a:latin typeface="Times New Roman" pitchFamily="18" charset="0"/>
              </a:rPr>
              <a:t> </a:t>
            </a:r>
            <a:r>
              <a:rPr lang="ru-RU" sz="1200" i="1" dirty="0">
                <a:latin typeface="Times New Roman" pitchFamily="18" charset="0"/>
              </a:rPr>
              <a:t>ул. Амангельды, угол ул. </a:t>
            </a:r>
            <a:r>
              <a:rPr lang="ru-RU" sz="1200" i="1" dirty="0" err="1">
                <a:latin typeface="Times New Roman" pitchFamily="18" charset="0"/>
              </a:rPr>
              <a:t>Сатпаева</a:t>
            </a:r>
            <a:r>
              <a:rPr lang="kk-KZ" sz="1200" i="1" dirty="0">
                <a:latin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</a:endParaRPr>
          </a:p>
          <a:p>
            <a:r>
              <a:rPr lang="ru-RU" sz="1200" i="1" dirty="0">
                <a:latin typeface="Times New Roman" pitchFamily="18" charset="0"/>
              </a:rPr>
              <a:t>(отбор проб воздуха 3 раза в сутки - 07, 13 и 19)</a:t>
            </a:r>
            <a:endParaRPr lang="ru-RU" sz="1200" dirty="0">
              <a:latin typeface="Times New Roman" pitchFamily="18" charset="0"/>
            </a:endParaRPr>
          </a:p>
          <a:p>
            <a:r>
              <a:rPr lang="kk-KZ" sz="1200" i="1" dirty="0">
                <a:latin typeface="Times New Roman" pitchFamily="18" charset="0"/>
              </a:rPr>
              <a:t>№12 - </a:t>
            </a:r>
            <a:r>
              <a:rPr lang="ru-RU" sz="1200" i="1" dirty="0">
                <a:latin typeface="Times New Roman" pitchFamily="18" charset="0"/>
              </a:rPr>
              <a:t>пр. </a:t>
            </a:r>
            <a:r>
              <a:rPr lang="ru-RU" sz="1200" i="1" dirty="0" err="1">
                <a:latin typeface="Times New Roman" pitchFamily="18" charset="0"/>
              </a:rPr>
              <a:t>Райымбека</a:t>
            </a:r>
            <a:r>
              <a:rPr lang="ru-RU" sz="1200" i="1" dirty="0">
                <a:latin typeface="Times New Roman" pitchFamily="18" charset="0"/>
              </a:rPr>
              <a:t>, угол ул. </a:t>
            </a:r>
            <a:r>
              <a:rPr lang="ru-RU" sz="1200" i="1" dirty="0" err="1">
                <a:latin typeface="Times New Roman" pitchFamily="18" charset="0"/>
              </a:rPr>
              <a:t>Наурызбай</a:t>
            </a:r>
            <a:r>
              <a:rPr lang="ru-RU" sz="1200" i="1" dirty="0">
                <a:latin typeface="Times New Roman" pitchFamily="18" charset="0"/>
              </a:rPr>
              <a:t> батыра</a:t>
            </a:r>
            <a:r>
              <a:rPr lang="kk-KZ" sz="1200" i="1" dirty="0">
                <a:latin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</a:endParaRPr>
          </a:p>
          <a:p>
            <a:r>
              <a:rPr lang="kk-KZ" sz="1200" i="1" dirty="0">
                <a:latin typeface="Times New Roman" pitchFamily="18" charset="0"/>
              </a:rPr>
              <a:t>№16 - </a:t>
            </a:r>
            <a:r>
              <a:rPr lang="ru-RU" sz="1200" i="1" dirty="0">
                <a:latin typeface="Times New Roman" pitchFamily="18" charset="0"/>
              </a:rPr>
              <a:t>м-н Айнабулак-3</a:t>
            </a:r>
            <a:r>
              <a:rPr lang="kk-KZ" sz="1200" i="1" dirty="0">
                <a:latin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</a:endParaRPr>
          </a:p>
          <a:p>
            <a:r>
              <a:rPr lang="kk-KZ" sz="1200" i="1" dirty="0">
                <a:latin typeface="Times New Roman" pitchFamily="18" charset="0"/>
              </a:rPr>
              <a:t>№25 -</a:t>
            </a:r>
            <a:r>
              <a:rPr lang="kk-KZ" sz="1200" dirty="0">
                <a:latin typeface="Times New Roman" pitchFamily="18" charset="0"/>
              </a:rPr>
              <a:t> </a:t>
            </a:r>
            <a:r>
              <a:rPr lang="ru-RU" sz="1200" i="1" dirty="0">
                <a:latin typeface="Times New Roman" pitchFamily="18" charset="0"/>
              </a:rPr>
              <a:t>м-н Аксай-3, ул. </a:t>
            </a:r>
            <a:r>
              <a:rPr lang="ru-RU" sz="1200" i="1" dirty="0" err="1">
                <a:latin typeface="Times New Roman" pitchFamily="18" charset="0"/>
              </a:rPr>
              <a:t>Маречека</a:t>
            </a:r>
            <a:r>
              <a:rPr lang="ru-RU" sz="1200" i="1" dirty="0">
                <a:latin typeface="Times New Roman" pitchFamily="18" charset="0"/>
              </a:rPr>
              <a:t>, угол ул. </a:t>
            </a:r>
            <a:r>
              <a:rPr lang="ru-RU" sz="1200" i="1" dirty="0" err="1">
                <a:latin typeface="Times New Roman" pitchFamily="18" charset="0"/>
              </a:rPr>
              <a:t>Б.Момышулы</a:t>
            </a:r>
            <a:r>
              <a:rPr lang="kk-KZ" sz="1200" i="1" dirty="0">
                <a:latin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</a:endParaRPr>
          </a:p>
          <a:p>
            <a:r>
              <a:rPr lang="kk-KZ" sz="1200" i="1" dirty="0">
                <a:latin typeface="Times New Roman" pitchFamily="18" charset="0"/>
              </a:rPr>
              <a:t>№26 - </a:t>
            </a:r>
            <a:r>
              <a:rPr lang="ru-RU" sz="1200" i="1" dirty="0">
                <a:latin typeface="Times New Roman" pitchFamily="18" charset="0"/>
              </a:rPr>
              <a:t>м-н Тастак-1, ул. Толе </a:t>
            </a:r>
            <a:r>
              <a:rPr lang="ru-RU" sz="1200" i="1" dirty="0" err="1">
                <a:latin typeface="Times New Roman" pitchFamily="18" charset="0"/>
              </a:rPr>
              <a:t>би</a:t>
            </a:r>
            <a:r>
              <a:rPr lang="ru-RU" sz="1200" i="1" dirty="0">
                <a:latin typeface="Times New Roman" pitchFamily="18" charset="0"/>
              </a:rPr>
              <a:t>, 249, ГУ «городская детская поликлиника №8»</a:t>
            </a:r>
            <a:r>
              <a:rPr lang="kk-KZ" sz="1200" i="1" dirty="0">
                <a:latin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>
                <a:latin typeface="Times New Roman" pitchFamily="18" charset="0"/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latin typeface="Times New Roman" pitchFamily="18" charset="0"/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</a:rPr>
              <a:t>  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Составил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(а)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Ертаева С.Ә. </a:t>
            </a:r>
            <a:endParaRPr lang="ru-RU" sz="1200" b="1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1200" i="1">
                <a:latin typeface="Times New Roman" pitchFamily="18" charset="0"/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13324</TotalTime>
  <Words>843</Words>
  <Application>Microsoft Office PowerPoint</Application>
  <PresentationFormat>Лист A4 (210x297 мм)</PresentationFormat>
  <Paragraphs>117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2128</cp:revision>
  <cp:lastPrinted>2021-07-01T09:11:30Z</cp:lastPrinted>
  <dcterms:created xsi:type="dcterms:W3CDTF">2018-03-27T06:03:00Z</dcterms:created>
  <dcterms:modified xsi:type="dcterms:W3CDTF">2022-02-05T08:20:22Z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