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691451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февраля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06 февраля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5-10 м/с. Температура воздуха ночью 12-14, днем 3-5 мороза.</a:t>
            </a:r>
            <a:endParaRPr lang="kk-KZ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февраля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февраля по 09 ч. 07 февраля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14-16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06 февраля, ночью 07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1607826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12963</TotalTime>
  <Words>561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1997</cp:revision>
  <cp:lastPrinted>2021-07-01T03:56:27Z</cp:lastPrinted>
  <dcterms:created xsi:type="dcterms:W3CDTF">2018-03-27T06:03:00Z</dcterms:created>
  <dcterms:modified xsi:type="dcterms:W3CDTF">2022-02-05T08:55:40Z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