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874050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878275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893179"/>
              </p:ext>
            </p:extLst>
          </p:nvPr>
        </p:nvGraphicFramePr>
        <p:xfrm>
          <a:off x="5030664" y="4331496"/>
          <a:ext cx="4691064" cy="2187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46713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30832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Днем осадки (дождь, снег).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Временами туман,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северо-восточный с переходом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9-14, днем порывы 15-20 м/с, временами 23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февраля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Временами осадки (дождь, снег), туман, гололед. Ветер юго-западный 9-14 м/с. Температура воздуха ночью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5489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12987</TotalTime>
  <Words>621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2086</cp:revision>
  <cp:lastPrinted>2022-02-03T06:40:13Z</cp:lastPrinted>
  <dcterms:created xsi:type="dcterms:W3CDTF">2018-03-27T06:03:00Z</dcterms:created>
  <dcterms:modified xsi:type="dcterms:W3CDTF">2022-02-05T09:10:44Z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