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385556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осадки, днем сильные (преимущественно дождь). Ветер юго-западный 8-13, порывы 17-22 м/с. Температура воздуха ночью и днем 4-6 тепла.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февраля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07 февраля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(преимущественно дождь)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8-13 м/с. Температура воздуха ночью 0-2 тепла.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12802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2055</cp:revision>
  <cp:lastPrinted>2021-07-01T03:56:27Z</cp:lastPrinted>
  <dcterms:created xsi:type="dcterms:W3CDTF">2018-03-27T06:03:00Z</dcterms:created>
  <dcterms:modified xsi:type="dcterms:W3CDTF">2022-02-05T09:15:22Z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