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9527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по 21 ч. 04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м/с. Температура воздуха ночью 7-9, днем 3-5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just">
              <a:defRPr/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06 февраля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7-9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12950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2022-02-04T08:37:38Z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