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4109982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583989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05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3-8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13-15 мороза, днем 0-2 тепла.</a:t>
            </a:r>
          </a:p>
          <a:p>
            <a:pPr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06 февраля</a:t>
            </a:r>
          </a:p>
          <a:p>
            <a:pPr lvl="0"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06 февраля 2022 г</a:t>
            </a: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ночью 10-12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577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2067</cp:revision>
  <cp:lastPrinted>2021-07-01T03:56:27Z</cp:lastPrinted>
  <dcterms:created xsi:type="dcterms:W3CDTF">2018-03-27T06:03:00Z</dcterms:created>
  <dcterms:modified xsi:type="dcterms:W3CDTF">2022-02-04T08:41:26Z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