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073755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5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 9-14 м/с. Температура воздуха ночью 3-5, днем 1-3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6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ожидается снег. Ветер юго-восточный  5-10 м/с. Температура воздуха 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5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12909</TotalTime>
  <Words>614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2046</cp:revision>
  <cp:lastPrinted>2021-02-03T11:37:00Z</cp:lastPrinted>
  <dcterms:created xsi:type="dcterms:W3CDTF">2018-03-27T06:03:00Z</dcterms:created>
  <dcterms:modified xsi:type="dcterms:W3CDTF">2022-02-04T08:02:43Z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