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07103365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2675" y="2136549"/>
            <a:ext cx="4680169" cy="1015663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5, ночью 6 февраля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4703300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5 февраля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4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5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восточный, юго-восточный 3-8 м/с. Температура воздуха ночью  18-20,  днем 5-7 мороза. </a:t>
            </a:r>
          </a:p>
          <a:p>
            <a:pPr lvl="0"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февраля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5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6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восточный 3-8 м/с. Температура воздуха ночью 15-17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5" y="3327602"/>
            <a:ext cx="4680169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13047</TotalTime>
  <Words>655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2010</cp:revision>
  <cp:lastPrinted>2021-07-01T03:56:27Z</cp:lastPrinted>
  <dcterms:created xsi:type="dcterms:W3CDTF">2018-03-27T06:03:00Z</dcterms:created>
  <dcterms:modified xsi:type="dcterms:W3CDTF">2022-02-04T08:44:02Z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