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723270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4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65113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265113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05 февраля</a:t>
            </a:r>
          </a:p>
          <a:p>
            <a:pPr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21 ч. 05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0-5 м/с. Температура воздуха ночью 5-7 мороза, днем 1-3 тепла.</a:t>
            </a:r>
          </a:p>
          <a:p>
            <a:pPr indent="265113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06 февраля</a:t>
            </a:r>
          </a:p>
          <a:p>
            <a:pPr indent="265113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2-4 мороза.</a:t>
            </a: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Днем 0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февраля, ночью 0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13104</TotalTime>
  <Words>833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2112</cp:revision>
  <cp:lastPrinted>2021-07-01T09:11:30Z</cp:lastPrinted>
  <dcterms:created xsi:type="dcterms:W3CDTF">2018-03-27T06:03:00Z</dcterms:created>
  <dcterms:modified xsi:type="dcterms:W3CDTF">2022-02-04T08:04:03Z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