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3454219"/>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2695741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213</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83127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05 а</a:t>
            </a:r>
            <a:r>
              <a:rPr lang="kk-KZ" sz="1200" b="1" dirty="0">
                <a:latin typeface="Times New Roman" panose="02020603050405020304" pitchFamily="18" charset="0"/>
                <a:cs typeface="Times New Roman" panose="02020603050405020304" pitchFamily="18" charset="0"/>
              </a:rPr>
              <a:t>қпан</a:t>
            </a:r>
            <a:r>
              <a:rPr lang="ru-RU" sz="1200" b="1" dirty="0" err="1">
                <a:latin typeface="Times New Roman" panose="02020603050405020304" pitchFamily="18" charset="0"/>
                <a:cs typeface="Times New Roman" panose="02020603050405020304" pitchFamily="18" charset="0"/>
              </a:rPr>
              <a:t>ға</a:t>
            </a:r>
            <a:r>
              <a:rPr lang="kk-KZ" altLang="ru-RU" sz="1200" b="1" dirty="0">
                <a:latin typeface="Times New Roman" panose="02020603050405020304" pitchFamily="18" charset="0"/>
                <a:cs typeface="Times New Roman" panose="02020603050405020304" pitchFamily="18" charset="0"/>
              </a:rPr>
              <a:t>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04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с. 21-ден. </a:t>
            </a:r>
            <a:r>
              <a:rPr lang="ru-RU" sz="1200" b="1" dirty="0">
                <a:latin typeface="Times New Roman" panose="02020603050405020304" pitchFamily="18" charset="0"/>
                <a:cs typeface="Times New Roman" panose="02020603050405020304" pitchFamily="18" charset="0"/>
              </a:rPr>
              <a:t>05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 Ж</a:t>
            </a:r>
            <a:r>
              <a:rPr lang="ru-RU" sz="1100" dirty="0">
                <a:latin typeface="Times New Roman" panose="02020603050405020304" pitchFamily="18" charset="0"/>
                <a:cs typeface="Times New Roman" panose="02020603050405020304" pitchFamily="18" charset="0"/>
              </a:rPr>
              <a:t>ел </a:t>
            </a:r>
            <a:r>
              <a:rPr lang="ru-RU" sz="1100" dirty="0" err="1">
                <a:latin typeface="Times New Roman" panose="02020603050405020304" pitchFamily="18" charset="0"/>
                <a:cs typeface="Times New Roman" panose="02020603050405020304" pitchFamily="18" charset="0"/>
              </a:rPr>
              <a:t>оңтүстік-шығыстан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2-7,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5-10 </a:t>
            </a:r>
            <a:r>
              <a:rPr lang="kk-KZ" sz="1100" dirty="0">
                <a:latin typeface="Times New Roman" panose="02020603050405020304" pitchFamily="18" charset="0"/>
                <a:cs typeface="Times New Roman" panose="02020603050405020304" pitchFamily="18" charset="0"/>
              </a:rPr>
              <a:t>м/с. Ауа температурасы түнде 18-20, күндіз 7-9 аяз.</a:t>
            </a:r>
          </a:p>
          <a:p>
            <a:pPr algn="ctr"/>
            <a:endParaRPr lang="kk-KZ" sz="1100" b="1" dirty="0" smtClean="0">
              <a:latin typeface="Times New Roman" panose="02020603050405020304" pitchFamily="18" charset="0"/>
              <a:cs typeface="Times New Roman" panose="02020603050405020304" pitchFamily="18" charset="0"/>
            </a:endParaRPr>
          </a:p>
          <a:p>
            <a:pPr algn="ctr"/>
            <a:r>
              <a:rPr lang="kk-KZ" sz="1100" b="1" dirty="0" smtClean="0">
                <a:latin typeface="Times New Roman" panose="02020603050405020304" pitchFamily="18" charset="0"/>
                <a:cs typeface="Times New Roman" panose="02020603050405020304" pitchFamily="18" charset="0"/>
              </a:rPr>
              <a:t>06 </a:t>
            </a:r>
            <a:r>
              <a:rPr lang="ru-RU" sz="1100" b="1" dirty="0">
                <a:latin typeface="Times New Roman" panose="02020603050405020304" pitchFamily="18" charset="0"/>
                <a:cs typeface="Times New Roman" panose="02020603050405020304" pitchFamily="18" charset="0"/>
              </a:rPr>
              <a:t>а</a:t>
            </a:r>
            <a:r>
              <a:rPr lang="kk-KZ" sz="1100" b="1" dirty="0">
                <a:latin typeface="Times New Roman" panose="02020603050405020304" pitchFamily="18" charset="0"/>
                <a:cs typeface="Times New Roman" panose="02020603050405020304" pitchFamily="18" charset="0"/>
              </a:rPr>
              <a:t>қпанға</a:t>
            </a:r>
            <a:endParaRPr lang="ru-RU" sz="1100" b="1" dirty="0">
              <a:latin typeface="Times New Roman" panose="02020603050405020304" pitchFamily="18" charset="0"/>
              <a:cs typeface="Times New Roman" panose="02020603050405020304" pitchFamily="18" charset="0"/>
            </a:endParaRPr>
          </a:p>
          <a:p>
            <a:pPr indent="182563" algn="ctr"/>
            <a:r>
              <a:rPr lang="ru-RU" sz="1100" b="1" dirty="0">
                <a:latin typeface="Times New Roman" panose="02020603050405020304" pitchFamily="18" charset="0"/>
                <a:cs typeface="Times New Roman" panose="02020603050405020304" pitchFamily="18" charset="0"/>
              </a:rPr>
              <a:t>2022 ж. 05 а</a:t>
            </a:r>
            <a:r>
              <a:rPr lang="kk-KZ" sz="1100" b="1" dirty="0">
                <a:latin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21-ден 06 а</a:t>
            </a:r>
            <a:r>
              <a:rPr lang="kk-KZ" sz="1100" b="1" dirty="0">
                <a:latin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09-ға </a:t>
            </a:r>
            <a:r>
              <a:rPr lang="ru-RU" sz="1100" b="1" dirty="0" err="1">
                <a:latin typeface="Times New Roman" panose="02020603050405020304" pitchFamily="18" charset="0"/>
                <a:cs typeface="Times New Roman" panose="02020603050405020304" pitchFamily="18" charset="0"/>
              </a:rPr>
              <a:t>дейін</a:t>
            </a:r>
            <a:r>
              <a:rPr lang="ru-RU" sz="11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ru-RU" sz="1100" dirty="0">
                <a:latin typeface="Times New Roman" panose="02020603050405020304" pitchFamily="18" charset="0"/>
                <a:cs typeface="Times New Roman" panose="02020603050405020304" pitchFamily="18" charset="0"/>
              </a:rPr>
              <a:t>ел </a:t>
            </a:r>
            <a:r>
              <a:rPr lang="ru-RU" sz="1100" dirty="0" err="1">
                <a:latin typeface="Times New Roman" panose="02020603050405020304" pitchFamily="18" charset="0"/>
                <a:cs typeface="Times New Roman" panose="02020603050405020304" pitchFamily="18" charset="0"/>
              </a:rPr>
              <a:t>оңтүстік</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бағыттан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2-7 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12-14 </a:t>
            </a:r>
            <a:r>
              <a:rPr lang="ru-RU" sz="1100" dirty="0" err="1">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 </a:t>
            </a:r>
          </a:p>
        </p:txBody>
      </p:sp>
      <p:sp>
        <p:nvSpPr>
          <p:cNvPr id="22" name="TextBox 13"/>
          <p:cNvSpPr txBox="1"/>
          <p:nvPr/>
        </p:nvSpPr>
        <p:spPr>
          <a:xfrm>
            <a:off x="4969426" y="3068152"/>
            <a:ext cx="4736413"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Павлодар </a:t>
            </a:r>
            <a:r>
              <a:rPr lang="ru-RU" sz="1200" dirty="0">
                <a:solidFill>
                  <a:schemeClr val="tx1"/>
                </a:solidFill>
                <a:latin typeface="Times New Roman" panose="02020603050405020304" pitchFamily="18" charset="0"/>
                <a:cs typeface="Times New Roman" panose="02020603050405020304" pitchFamily="18" charset="0"/>
              </a:rPr>
              <a:t>қ, </a:t>
            </a:r>
            <a:r>
              <a:rPr lang="ru-RU" sz="1200" dirty="0" err="1">
                <a:solidFill>
                  <a:schemeClr val="tx1"/>
                </a:solidFill>
                <a:latin typeface="Times New Roman" panose="02020603050405020304" pitchFamily="18" charset="0"/>
                <a:cs typeface="Times New Roman" panose="02020603050405020304" pitchFamily="18" charset="0"/>
              </a:rPr>
              <a:t>Екібастұз</a:t>
            </a:r>
            <a:r>
              <a:rPr lang="ru-RU" sz="1200" dirty="0">
                <a:solidFill>
                  <a:schemeClr val="tx1"/>
                </a:solidFill>
                <a:latin typeface="Times New Roman" panose="02020603050405020304" pitchFamily="18" charset="0"/>
                <a:cs typeface="Times New Roman" panose="02020603050405020304" pitchFamily="18" charset="0"/>
              </a:rPr>
              <a:t> қ. 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66668" y="1981111"/>
            <a:ext cx="4752288"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05, 06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қпанда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kk-KZ" sz="1200" dirty="0" smtClean="0">
                <a:solidFill>
                  <a:schemeClr val="tx1"/>
                </a:solidFill>
                <a:latin typeface="Times New Roman" panose="02020603050405020304" pitchFamily="18" charset="0"/>
                <a:cs typeface="Times New Roman" panose="02020603050405020304" pitchFamily="18" charset="0"/>
              </a:rPr>
              <a:t>Жалпы </a:t>
            </a:r>
            <a:r>
              <a:rPr lang="kk-KZ" sz="1200" dirty="0">
                <a:solidFill>
                  <a:schemeClr val="tx1"/>
                </a:solidFill>
                <a:latin typeface="Times New Roman" panose="02020603050405020304" pitchFamily="18" charset="0"/>
                <a:cs typeface="Times New Roman" panose="02020603050405020304" pitchFamily="18" charset="0"/>
              </a:rPr>
              <a:t>қала бойынша ауаның ластану </a:t>
            </a:r>
            <a:r>
              <a:rPr lang="kk-KZ" sz="1200">
                <a:solidFill>
                  <a:schemeClr val="tx1"/>
                </a:solidFill>
                <a:latin typeface="Times New Roman" panose="02020603050405020304" pitchFamily="18" charset="0"/>
                <a:cs typeface="Times New Roman" panose="02020603050405020304" pitchFamily="18" charset="0"/>
              </a:rPr>
              <a:t>деңгейі </a:t>
            </a:r>
            <a:r>
              <a:rPr lang="kk-KZ" sz="1200" smtClean="0">
                <a:solidFill>
                  <a:schemeClr val="tx1"/>
                </a:solidFill>
                <a:latin typeface="Times New Roman" panose="02020603050405020304" pitchFamily="18" charset="0"/>
                <a:cs typeface="Times New Roman" panose="02020603050405020304" pitchFamily="18" charset="0"/>
              </a:rPr>
              <a:t>жоғары  </a:t>
            </a:r>
            <a:r>
              <a:rPr lang="kk-KZ" sz="1200" dirty="0">
                <a:solidFill>
                  <a:schemeClr val="tx1"/>
                </a:solidFill>
                <a:latin typeface="Times New Roman" panose="02020603050405020304" pitchFamily="18" charset="0"/>
                <a:cs typeface="Times New Roman" panose="02020603050405020304" pitchFamily="18" charset="0"/>
              </a:rPr>
              <a:t>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82564" y="733371"/>
            <a:ext cx="4697412" cy="1673279"/>
          </a:xfrm>
          <a:prstGeom prst="rect">
            <a:avLst/>
          </a:prstGeom>
        </p:spPr>
        <p:txBody>
          <a:bodyPr wrap="square">
            <a:spAutoFit/>
          </a:bodyPr>
          <a:lstStyle/>
          <a:p>
            <a:pPr algn="just">
              <a:lnSpc>
                <a:spcPct val="107000"/>
              </a:lnSpc>
              <a:spcAft>
                <a:spcPts val="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ea typeface="Calibri" panose="020F0502020204030204" pitchFamily="34" charset="0"/>
              <a:cs typeface="Times New Roman" panose="02020603050405020304" pitchFamily="18" charset="0"/>
            </a:endParaRPr>
          </a:p>
          <a:p>
            <a:pPr algn="just">
              <a:lnSpc>
                <a:spcPct val="107000"/>
              </a:lnSpc>
              <a:spcAft>
                <a:spcPts val="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ea typeface="Calibri" panose="020F0502020204030204" pitchFamily="34" charset="0"/>
              <a:cs typeface="Times New Roman" panose="02020603050405020304" pitchFamily="18" charset="0"/>
            </a:endParaRPr>
          </a:p>
          <a:p>
            <a:pPr algn="just">
              <a:lnSpc>
                <a:spcPct val="107000"/>
              </a:lnSpc>
              <a:spcAft>
                <a:spcPts val="80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14360</TotalTime>
  <Words>646</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2136</cp:revision>
  <cp:lastPrinted>2021-11-30T05:55:07Z</cp:lastPrinted>
  <dcterms:created xsi:type="dcterms:W3CDTF">2018-03-27T06:03:00Z</dcterms:created>
  <dcterms:modified xsi:type="dcterms:W3CDTF">2022-02-04T08:36:17Z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