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662533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6631177"/>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05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04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05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a:t>
            </a:r>
            <a:r>
              <a:rPr lang="kk-KZ" sz="1100" dirty="0">
                <a:latin typeface="Times New Roman" pitchFamily="18" charset="0"/>
                <a:cs typeface="Times New Roman" pitchFamily="18" charset="0"/>
              </a:rPr>
              <a:t>-шашынсыз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8-13 м/с. Ауа температурасы түнде 0-2 градус аяз, күндіз 14-16 градус жылы болады</a:t>
            </a:r>
            <a:r>
              <a:rPr lang="kk-KZ" sz="1100" dirty="0" smtClean="0">
                <a:latin typeface="Times New Roman" pitchFamily="18" charset="0"/>
                <a:cs typeface="Times New Roman" pitchFamily="18" charset="0"/>
              </a:rPr>
              <a:t>.</a:t>
            </a:r>
          </a:p>
          <a:p>
            <a:pPr indent="182563" algn="just"/>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06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05 ақпаннан 09 сағ. 06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жаңбыр жауады. Оңтүстік-батыстан жел соғады, күші 8-13, екпіні 17-22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12971</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2125</cp:revision>
  <cp:lastPrinted>2021-07-01T03:56:27Z</cp:lastPrinted>
  <dcterms:created xsi:type="dcterms:W3CDTF">2018-03-27T06:03:00Z</dcterms:created>
  <dcterms:modified xsi:type="dcterms:W3CDTF">2022-02-04T08:48:53Z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