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622452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409" y="2185026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721416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651598"/>
              </p:ext>
            </p:extLst>
          </p:nvPr>
        </p:nvGraphicFramePr>
        <p:xfrm>
          <a:off x="5040578" y="42117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снег. Ночью и утром туман. Ветер юго-восточный 9-14 м/с. Температура воздуха ночью 3-5, днём 0-2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Переменная облачность, снег.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5-7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12839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2111</cp:revision>
  <cp:lastPrinted>2021-07-01T03:56:27Z</cp:lastPrinted>
  <dcterms:created xsi:type="dcterms:W3CDTF">2018-03-27T06:03:00Z</dcterms:created>
  <dcterms:modified xsi:type="dcterms:W3CDTF">2022-02-04T08:47:25Z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