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506584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февраля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4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680703"/>
              </p:ext>
            </p:extLst>
          </p:nvPr>
        </p:nvGraphicFramePr>
        <p:xfrm>
          <a:off x="5045567" y="4035427"/>
          <a:ext cx="464572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05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юго-восточный          8-13 м/с. Температура воздуха ночью 0-2 мороза, днем 14-16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06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дождь. Ветер юго-западный 8-13, порывы 17-22 м/с. Температура воздуха ночью 3-5 тепла.</a:t>
            </a: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12766</TotalTime>
  <Words>609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2048</cp:revision>
  <cp:lastPrinted>2021-07-01T03:56:27Z</cp:lastPrinted>
  <dcterms:created xsi:type="dcterms:W3CDTF">2018-03-27T06:03:00Z</dcterms:created>
  <dcterms:modified xsi:type="dcterms:W3CDTF">2022-02-04T08:49:36Z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