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637628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Облачно, днем осадки (дождь, снег). Ветер северо-западный 9-14, днем порывы 17-22 м/с. Температура воздуха ночью и днем 2-4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февраля 2022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февраля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Облачно, осадки (дождь, снег), гололед. Ветер северо-западный 9-14, порывы 15-20 м/с. Температура воздуха ночью 0-2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k-KZ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Качество воздуха не представляет опасности здоровью населения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13843</TotalTime>
  <Words>613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2018</cp:revision>
  <cp:lastPrinted>2021-10-15T03:50:29Z</cp:lastPrinted>
  <dcterms:created xsi:type="dcterms:W3CDTF">2018-03-27T06:03:00Z</dcterms:created>
  <dcterms:modified xsi:type="dcterms:W3CDTF">2022-02-04T08:01:43Z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