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6517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59153878"/>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68875" y="67762"/>
            <a:ext cx="4808538" cy="2139047"/>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100" b="1" dirty="0" err="1">
                <a:latin typeface="Times New Roman" panose="02020603050405020304" pitchFamily="18" charset="0"/>
                <a:cs typeface="Times New Roman" panose="02020603050405020304" pitchFamily="18" charset="0"/>
              </a:rPr>
              <a:t>Тараз</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ru-RU" sz="1100" b="1" dirty="0">
                <a:latin typeface="Times New Roman" pitchFamily="18" charset="0"/>
                <a:cs typeface="Times New Roman" pitchFamily="18" charset="0"/>
              </a:rPr>
              <a:t>05 </a:t>
            </a:r>
            <a:r>
              <a:rPr lang="ru-RU" sz="1100" b="1" dirty="0" err="1">
                <a:latin typeface="Times New Roman" pitchFamily="18" charset="0"/>
                <a:cs typeface="Times New Roman" pitchFamily="18" charset="0"/>
              </a:rPr>
              <a:t>ақпанға</a:t>
            </a:r>
            <a:r>
              <a:rPr lang="ru-RU" sz="1100" b="1" dirty="0">
                <a:latin typeface="Times New Roman" panose="02020603050405020304" pitchFamily="18" charset="0"/>
                <a:ea typeface="Times New Roman KZ"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a:latin typeface="Times New Roman" pitchFamily="18" charset="0"/>
                <a:cs typeface="Times New Roman" pitchFamily="18" charset="0"/>
              </a:rPr>
              <a:t>2022 ж. 04 </a:t>
            </a:r>
            <a:r>
              <a:rPr lang="ru-RU" sz="1100" b="1" dirty="0" err="1">
                <a:latin typeface="Times New Roman" pitchFamily="18" charset="0"/>
                <a:cs typeface="Times New Roman" pitchFamily="18" charset="0"/>
              </a:rPr>
              <a:t>ақпан</a:t>
            </a:r>
            <a:r>
              <a:rPr lang="ru-RU" sz="1100" b="1" dirty="0">
                <a:latin typeface="Times New Roman" pitchFamily="18" charset="0"/>
                <a:cs typeface="Times New Roman" pitchFamily="18" charset="0"/>
              </a:rPr>
              <a:t> с.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05ақпан</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 21-ге </a:t>
            </a:r>
            <a:r>
              <a:rPr lang="ru-RU" sz="1100" b="1" dirty="0" err="1">
                <a:latin typeface="Times New Roman" pitchFamily="18" charset="0"/>
                <a:cs typeface="Times New Roman" pitchFamily="18" charset="0"/>
              </a:rPr>
              <a:t>дейін</a:t>
            </a:r>
            <a:endParaRPr lang="ru-RU" sz="1100" dirty="0">
              <a:solidFill>
                <a:srgbClr val="000000"/>
              </a:solidFill>
              <a:latin typeface="Times New Roman" panose="02020603050405020304" pitchFamily="18" charset="0"/>
              <a:sym typeface="+mn-ea"/>
            </a:endParaRPr>
          </a:p>
          <a:p>
            <a:pPr lvl="0" indent="182563"/>
            <a:r>
              <a:rPr lang="kk-KZ" sz="1100" dirty="0">
                <a:solidFill>
                  <a:srgbClr val="000000"/>
                </a:solidFill>
                <a:latin typeface="Times New Roman" pitchFamily="18" charset="0"/>
                <a:cs typeface="Times New Roman" panose="02020603050405020304" pitchFamily="18" charset="0"/>
                <a:sym typeface="+mn-ea"/>
              </a:rPr>
              <a:t>       Жауын-шашынсыз. </a:t>
            </a:r>
            <a:r>
              <a:rPr lang="kk-KZ" sz="1100" dirty="0">
                <a:solidFill>
                  <a:prstClr val="black"/>
                </a:solidFill>
                <a:latin typeface="Times New Roman" pitchFamily="18" charset="0"/>
                <a:cs typeface="Times New Roman" pitchFamily="18" charset="0"/>
              </a:rPr>
              <a:t>Кей уақытта тұман түседі. Солтүстік-шығыстан жел соғады, күші 9-14 м/с. Ауа температурасы түнде 5-7 градус аяз, күндіз 6-8 градус жылы болады.  </a:t>
            </a:r>
            <a:endParaRPr lang="ru-RU" sz="1100" dirty="0">
              <a:solidFill>
                <a:prstClr val="black"/>
              </a:solidFill>
              <a:latin typeface="Times New Roman" pitchFamily="18" charset="0"/>
              <a:cs typeface="Times New Roman" pitchFamily="18" charset="0"/>
            </a:endParaRPr>
          </a:p>
          <a:p>
            <a:pPr algn="just"/>
            <a:r>
              <a:rPr lang="kk-KZ" sz="1100" dirty="0">
                <a:solidFill>
                  <a:srgbClr val="000000"/>
                </a:solidFill>
                <a:latin typeface="Times New Roman" pitchFamily="18" charset="0"/>
                <a:cs typeface="Times New Roman" panose="02020603050405020304" pitchFamily="18" charset="0"/>
                <a:sym typeface="+mn-ea"/>
              </a:rPr>
              <a:t> </a:t>
            </a:r>
            <a:endParaRPr lang="ru-RU" sz="1100" b="1" dirty="0">
              <a:solidFill>
                <a:srgbClr val="000000"/>
              </a:solidFill>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06 ақпанға</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05 </a:t>
            </a:r>
            <a:r>
              <a:rPr lang="ru-RU" sz="1100" b="1" dirty="0" err="1">
                <a:latin typeface="Times New Roman" pitchFamily="18" charset="0"/>
                <a:cs typeface="Times New Roman" pitchFamily="18" charset="0"/>
              </a:rPr>
              <a:t>ақпан</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06 </a:t>
            </a:r>
            <a:r>
              <a:rPr lang="ru-RU" sz="1100" b="1" dirty="0" err="1">
                <a:latin typeface="Times New Roman" pitchFamily="18" charset="0"/>
                <a:cs typeface="Times New Roman" pitchFamily="18" charset="0"/>
              </a:rPr>
              <a:t>ақпан</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с.09-ға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pPr lvl="0"/>
            <a:r>
              <a:rPr lang="kk-KZ" sz="1100" dirty="0">
                <a:solidFill>
                  <a:srgbClr val="000000"/>
                </a:solidFill>
                <a:latin typeface="Times New Roman" pitchFamily="18" charset="0"/>
                <a:cs typeface="Times New Roman" panose="02020603050405020304" pitchFamily="18" charset="0"/>
                <a:sym typeface="+mn-ea"/>
              </a:rPr>
              <a:t>             Жауын-шашынсыз. </a:t>
            </a:r>
            <a:r>
              <a:rPr lang="kk-KZ" sz="1100" dirty="0">
                <a:solidFill>
                  <a:prstClr val="black"/>
                </a:solidFill>
                <a:latin typeface="Times New Roman" pitchFamily="18" charset="0"/>
                <a:cs typeface="Times New Roman" pitchFamily="18" charset="0"/>
              </a:rPr>
              <a:t>Кей уақытта тұман түседі. Солтүстік-шығыстан жел соғады, күші 9-14 м/с. Ауа температурасы түнде 3-5 градус аяз болады.  </a:t>
            </a:r>
            <a:endParaRPr lang="kk-KZ" sz="1100" dirty="0">
              <a:solidFill>
                <a:prstClr val="black"/>
              </a:solidFill>
              <a:latin typeface="Times New Roman" pitchFamily="18" charset="0"/>
              <a:cs typeface="Times New Roman" pitchFamily="18" charset="0"/>
            </a:endParaRPr>
          </a:p>
        </p:txBody>
      </p:sp>
      <p:sp>
        <p:nvSpPr>
          <p:cNvPr id="22" name="TextBox 13"/>
          <p:cNvSpPr txBox="1"/>
          <p:nvPr/>
        </p:nvSpPr>
        <p:spPr>
          <a:xfrm>
            <a:off x="5025122" y="34947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9246" y="237589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05, 06 </a:t>
            </a:r>
            <a:r>
              <a:rPr lang="ru-RU" sz="1200" dirty="0" err="1">
                <a:solidFill>
                  <a:schemeClr val="tx1"/>
                </a:solidFill>
                <a:latin typeface="Times New Roman" panose="02020603050405020304" pitchFamily="18" charset="0"/>
                <a:cs typeface="Times New Roman" panose="02020603050405020304" pitchFamily="18" charset="0"/>
              </a:rPr>
              <a:t>ақпан</a:t>
            </a:r>
            <a:r>
              <a:rPr lang="kk-KZ" sz="1200" dirty="0">
                <a:solidFill>
                  <a:schemeClr val="tx1"/>
                </a:solidFill>
                <a:latin typeface="Times New Roman" panose="02020603050405020304" pitchFamily="18" charset="0"/>
                <a:cs typeface="Times New Roman" panose="02020603050405020304" pitchFamily="18" charset="0"/>
              </a:rPr>
              <a:t>ын</a:t>
            </a:r>
            <a:r>
              <a:rPr lang="ru-RU" sz="1200" dirty="0">
                <a:solidFill>
                  <a:schemeClr val="tx1"/>
                </a:solidFill>
                <a:latin typeface="Times New Roman" panose="02020603050405020304" pitchFamily="18" charset="0"/>
                <a:cs typeface="Times New Roman" panose="02020603050405020304" pitchFamily="18" charset="0"/>
              </a:rPr>
              <a:t>а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13155</TotalTime>
  <Words>584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2129</cp:revision>
  <cp:lastPrinted>2022-01-19T06:58:06Z</cp:lastPrinted>
  <dcterms:created xsi:type="dcterms:W3CDTF">2018-03-27T06:03:00Z</dcterms:created>
  <dcterms:modified xsi:type="dcterms:W3CDTF">2022-02-04T08:42:00Z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