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569677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5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5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жотасының әсерінде болады, жауын-шашынсыз. Оңтүстік-шығыстан жел соғады, күші 9-14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6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5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6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Циклонның әсерінен қар жауады. Оңтүстік-шығыстан жел соғады, күші 5-10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5-7 градус суық болады. </a:t>
            </a: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039698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12966</TotalTime>
  <Words>543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2071</cp:revision>
  <cp:lastPrinted>2021-07-01T07:38:07Z</cp:lastPrinted>
  <dcterms:created xsi:type="dcterms:W3CDTF">2018-03-27T06:03:00Z</dcterms:created>
  <dcterms:modified xsi:type="dcterms:W3CDTF">2022-02-04T08:02:19Z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