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45132135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1571" y="3506853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 февраля 2022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5950971"/>
              </p:ext>
            </p:extLst>
          </p:nvPr>
        </p:nvGraphicFramePr>
        <p:xfrm>
          <a:off x="5029200" y="4018930"/>
          <a:ext cx="4645938" cy="2514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73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6306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90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4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9071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501330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февраля 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04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05 февраля 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юго-восточный 0-5 м/с. Температура воздуха  ночью 21-23°,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8-10° мороза. </a:t>
            </a:r>
          </a:p>
          <a:p>
            <a:pPr lvl="0" indent="180975" algn="just"/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февраля 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05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06 февраля 2022 г</a:t>
            </a:r>
          </a:p>
          <a:p>
            <a:pPr lvl="0" indent="180975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восточный 0-5 м/с. Температура воздуха  ночью 20-22°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010028" y="3102770"/>
            <a:ext cx="4680169" cy="276999"/>
          </a:xfrm>
          <a:prstGeom prst="rect">
            <a:avLst/>
          </a:prstGeom>
          <a:solidFill>
            <a:srgbClr val="FF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2 степени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08660" y="2042203"/>
            <a:ext cx="4681537" cy="830997"/>
          </a:xfrm>
          <a:prstGeom prst="rect">
            <a:avLst/>
          </a:prstGeom>
          <a:solidFill>
            <a:srgbClr val="FF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2022 года метеорологические условия будут способствовать накоплению загрязняющих веществ в атмосфере города. </a:t>
            </a:r>
            <a:endParaRPr lang="ru-RU" altLang="en-US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городу ожидается высокий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Шәкәрім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6394" y="4555479"/>
            <a:ext cx="4298660" cy="1679669"/>
            <a:chOff x="523874" y="4056097"/>
            <a:chExt cx="4298660" cy="184224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19322974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62358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56097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231227050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79815" y="553860"/>
            <a:ext cx="4810180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- проводить влажную уборку в жилых помещениях и на рабочих местах;</a:t>
            </a:r>
          </a:p>
          <a:p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комплексах;</a:t>
            </a:r>
          </a:p>
          <a:p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- промывать нос и горло при возвращении домой;</a:t>
            </a:r>
          </a:p>
          <a:p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- не допускать сжигание отходов и мусора.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14669</TotalTime>
  <Words>706</Words>
  <Application>Microsoft Office PowerPoint</Application>
  <PresentationFormat>Лист A4 (210x297 мм)</PresentationFormat>
  <Paragraphs>115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2072</cp:revision>
  <cp:lastPrinted>2021-10-18T15:52:53Z</cp:lastPrinted>
  <dcterms:created xsi:type="dcterms:W3CDTF">2018-03-27T06:03:00Z</dcterms:created>
  <dcterms:modified xsi:type="dcterms:W3CDTF">2022-02-04T08:45:10Z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