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801810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310303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1002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5, 6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өте</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 </a:t>
            </a:r>
            <a:r>
              <a:rPr lang="kk-KZ" altLang="en-US" sz="1200" dirty="0"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13162</TotalTime>
  <Words>674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2069</cp:revision>
  <cp:lastPrinted>2021-07-01T07:38:07Z</cp:lastPrinted>
  <dcterms:created xsi:type="dcterms:W3CDTF">2018-03-27T06:03:00Z</dcterms:created>
  <dcterms:modified xsi:type="dcterms:W3CDTF">2022-02-04T08:20:47Z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