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739558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6623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2-7, днем 5-10 м/с. Температура воздуха ночью 18-20, днем 7-9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05 февраля 2022 г.</a:t>
            </a:r>
          </a:p>
          <a:p>
            <a:pPr lvl="0" indent="84138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южных направлений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12-14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1 степени по г. Павлодар, г. 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Екибастуз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13975</TotalTime>
  <Words>688</Words>
  <Application>Microsoft Office PowerPoint</Application>
  <PresentationFormat>Лист A4 (210x297 мм)</PresentationFormat>
  <Paragraphs>113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2098</cp:revision>
  <cp:lastPrinted>2021-11-30T05:55:24Z</cp:lastPrinted>
  <dcterms:created xsi:type="dcterms:W3CDTF">2018-03-27T06:03:00Z</dcterms:created>
  <dcterms:modified xsi:type="dcterms:W3CDTF">2022-02-04T08:36:05Z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