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63569850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3" y="3807646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3864595"/>
              </p:ext>
            </p:extLst>
          </p:nvPr>
        </p:nvGraphicFramePr>
        <p:xfrm>
          <a:off x="5005223" y="4303007"/>
          <a:ext cx="4691064" cy="2221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353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35050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06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53000" y="92695"/>
            <a:ext cx="4795512" cy="193899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04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05 февраля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Без осадков.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Временами туман.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Ветер северо-восточный 9-14 м/с.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Температура воздуха ночью 5-7 мороза, днем 6-8 тепла.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05 февраля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по 09 ч. 06 февраля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Без осадков. Временами туман. Ветер северо-восточный 9-14 м/с. Температура воздуха ночью 3-5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002733" y="343120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12924</TotalTime>
  <Words>604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2074</cp:revision>
  <cp:lastPrinted>2022-01-19T06:52:39Z</cp:lastPrinted>
  <dcterms:created xsi:type="dcterms:W3CDTF">2018-03-27T06:03:00Z</dcterms:created>
  <dcterms:modified xsi:type="dcterms:W3CDTF">2022-02-04T08:42:38Z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