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685228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0-5 м/с. Температура воздуха  ночью 20-22°,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мороза. </a:t>
            </a:r>
          </a:p>
          <a:p>
            <a:pPr lvl="0"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1-6 м/с. Температура воздуха  ночью 20-22°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14352</TotalTime>
  <Words>665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2039</cp:revision>
  <cp:lastPrinted>2021-07-01T03:56:27Z</cp:lastPrinted>
  <dcterms:created xsi:type="dcterms:W3CDTF">2018-03-27T06:03:00Z</dcterms:created>
  <dcterms:modified xsi:type="dcterms:W3CDTF">2022-02-04T08:39:36Z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