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045725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Временами туман. Ветер юго-восточный 9-14, днем порывы 15-20 м/с. Температура воздуха ночью 3-5 мороза, днем 3-5 тепла.</a:t>
            </a: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05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осадки (дождь, снег), гололед. Временами туман. Ветер юго-восточный 9-14, ночью порывы 15-20 м/с. Температура воздуха ночью 0-2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12736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1993</cp:revision>
  <cp:lastPrinted>2021-07-01T03:56:27Z</cp:lastPrinted>
  <dcterms:created xsi:type="dcterms:W3CDTF">2018-03-27T06:03:00Z</dcterms:created>
  <dcterms:modified xsi:type="dcterms:W3CDTF">2022-02-04T08:32:47Z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