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206467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4</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363307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05 ақпанға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04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Оңтүстік-шығыстан жел соғады, күші 9-14 м/с. Ауа температурасы түнде 7-9, күндіз 3-5 градус аяз.</a:t>
            </a:r>
          </a:p>
          <a:p>
            <a:pPr indent="182563" algn="ctr"/>
            <a:endParaRPr lang="kk-KZ" sz="1100" b="1" dirty="0">
              <a:solidFill>
                <a:srgbClr val="000000"/>
              </a:solidFill>
              <a:latin typeface="Times New Roman" pitchFamily="18" charset="0"/>
              <a:cs typeface="Times New Roman" pitchFamily="18" charset="0"/>
            </a:endParaRPr>
          </a:p>
          <a:p>
            <a:pPr indent="182563" algn="ctr"/>
            <a:r>
              <a:rPr lang="kk-KZ" sz="1100" b="1" dirty="0">
                <a:solidFill>
                  <a:srgbClr val="000000"/>
                </a:solidFill>
                <a:latin typeface="Times New Roman" pitchFamily="18" charset="0"/>
                <a:cs typeface="Times New Roman" pitchFamily="18" charset="0"/>
              </a:rPr>
              <a:t>06</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05 ақпан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06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05, 06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12811</TotalTime>
  <Words>560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2021-07-01T03:56:27Z</cp:lastPrinted>
  <dcterms:created xsi:type="dcterms:W3CDTF">2018-03-27T06:03:00Z</dcterms:created>
  <dcterms:modified xsi:type="dcterms:W3CDTF">2022-02-04T08:36:56Z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