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064997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711133"/>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4930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түнде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05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04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қар.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порыв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13070</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2021-07-01T03:56:27Z</cp:lastPrinted>
  <dcterms:created xsi:type="dcterms:W3CDTF">2018-03-27T06:03:00Z</dcterms:created>
  <dcterms:modified xsi:type="dcterms:W3CDTF">2022-02-03T08:51:32Z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