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062999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4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3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20-ден 4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Антициклон жотасының әсерінде болады, жауын-шашынсыз. Оңтүстік-шығыстан жел соғады, күші 5-10 м/с</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суық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b="1" dirty="0">
              <a:solidFill>
                <a:srgbClr val="000000"/>
              </a:solidFill>
              <a:latin typeface="Times New Roman" pitchFamily="18" charset="0"/>
              <a:cs typeface="Times New Roman" pitchFamily="18" charset="0"/>
            </a:endParaRPr>
          </a:p>
          <a:p>
            <a:pPr lvl="0" indent="182563" algn="ct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5 </a:t>
            </a:r>
            <a:r>
              <a:rPr lang="ru-RU" sz="1200" b="1" dirty="0" err="1">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4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5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Антициклон жотасының әсерінде болады, жауын-шашынсыз. Оңтүстік-шығыстан жел соғады, күші 9-14 </a:t>
            </a:r>
            <a:r>
              <a:rPr lang="kk-KZ" sz="1200" dirty="0">
                <a:solidFill>
                  <a:srgbClr val="000000"/>
                </a:solidFill>
                <a:latin typeface="Times New Roman" panose="02020603050405020304" pitchFamily="18" charset="0"/>
                <a:cs typeface="Times New Roman" panose="02020603050405020304" pitchFamily="18" charset="0"/>
                <a:sym typeface="+mn-ea"/>
              </a:rPr>
              <a:t>м/с. Ауа температурасы 3-5 градус суық болады. </a:t>
            </a: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9745656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581</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52537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4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5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a:t>
            </a:r>
            <a:r>
              <a:rPr lang="kk-KZ" sz="1200" dirty="0">
                <a:solidFill>
                  <a:schemeClr val="tx1"/>
                </a:solidFill>
                <a:latin typeface="Times New Roman" panose="02020603050405020304" pitchFamily="18" charset="0"/>
                <a:cs typeface="Times New Roman" panose="02020603050405020304" pitchFamily="18" charset="0"/>
              </a:rPr>
              <a:t>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12966</TotalTime>
  <Words>545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2069</cp:revision>
  <cp:lastPrinted>2021-07-01T07:38:07Z</cp:lastPrinted>
  <dcterms:created xsi:type="dcterms:W3CDTF">2018-03-27T06:03:00Z</dcterms:created>
  <dcterms:modified xsi:type="dcterms:W3CDTF">2022-02-03T08:09:02Z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