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75929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3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10455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восточный, юго-восточный 0-5 м/с. Температура воздуха  ночью 17-19°,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4-6°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0-5 м/с. Температура воздуха  ночью 17-19°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830997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13844</TotalTime>
  <Words>651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2016</cp:revision>
  <cp:lastPrinted>2021-10-14T11:15:53Z</cp:lastPrinted>
  <dcterms:created xsi:type="dcterms:W3CDTF">2018-03-27T06:03:00Z</dcterms:created>
  <dcterms:modified xsi:type="dcterms:W3CDTF">2022-02-03T08:44:43Z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