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422077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indent="180975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февраля по 21 ч. 04 февраля2022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Без осадков. Ветер юго-западный 9-14, порывы 15-20 м/с. Температура воздуха ночью 7-9, днем 3-5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февраля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04 февраля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05 февраля 2022 г.</a:t>
            </a:r>
          </a:p>
          <a:p>
            <a:pPr lvl="0" indent="180975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             7-9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12950</TotalTime>
  <Words>588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2156</cp:revision>
  <cp:lastPrinted>2021-07-01T03:56:27Z</cp:lastPrinted>
  <dcterms:created xsi:type="dcterms:W3CDTF">2018-03-27T06:03:00Z</dcterms:created>
  <dcterms:modified xsi:type="dcterms:W3CDTF">2022-02-03T08:43:32Z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