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81538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667539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a:t>
            </a:r>
            <a:r>
              <a:rPr lang="kk-KZ" sz="1200" dirty="0">
                <a:solidFill>
                  <a:schemeClr val="tx1"/>
                </a:solidFill>
                <a:latin typeface="Times New Roman" panose="02020603050405020304" pitchFamily="18" charset="0"/>
                <a:cs typeface="Times New Roman" panose="02020603050405020304" pitchFamily="18" charset="0"/>
              </a:rPr>
              <a:t>, 5 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2022-02-03T08:19:53Z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