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64327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3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04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03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21 ч. 04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ночью небольшой снег, туман. Ветер 0-5 м/с. Температура воздуха ночью 5-7 мороза, днем 0-2 тепла.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05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5-7 мороза.</a:t>
            </a:r>
            <a:endParaRPr lang="kk-KZ" sz="1200" dirty="0">
              <a:latin typeface="Times New Roman" pitchFamily="18" charset="0"/>
              <a:sym typeface="+mn-ea"/>
            </a:endParaRPr>
          </a:p>
          <a:p>
            <a:pPr indent="180975">
              <a:buFont typeface="Arial" charset="0"/>
              <a:buNone/>
            </a:pP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Днем 0</a:t>
            </a:r>
            <a:r>
              <a:rPr lang="kk-KZ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февраля, ночью 0</a:t>
            </a:r>
            <a:r>
              <a:rPr lang="kk-KZ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13104</TotalTime>
  <Words>831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2110</cp:revision>
  <cp:lastPrinted>2021-07-01T09:11:30Z</cp:lastPrinted>
  <dcterms:created xsi:type="dcterms:W3CDTF">2018-03-27T06:03:00Z</dcterms:created>
  <dcterms:modified xsi:type="dcterms:W3CDTF">2022-02-03T08:11:37Z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