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162610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южный 9-14, ночью порывы 15-20 м/с. Температура воздуха ночью 8-10, днем 4-6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9-14 м/с. Температура воздуха ночью 8-10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февраля, ночью 05 февраля 2022 года метеорологические условия будут способствовать рассеиванию загрязняющих 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2046</cp:revision>
  <cp:lastPrinted>2021-07-01T03:56:27Z</cp:lastPrinted>
  <dcterms:created xsi:type="dcterms:W3CDTF">2018-03-27T06:03:00Z</dcterms:created>
  <dcterms:modified xsi:type="dcterms:W3CDTF">2022-02-03T08:33:06Z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