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0421327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583989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</a:t>
            </a:r>
            <a:r>
              <a:rPr lang="ru-RU" sz="1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феврвля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04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11-13, днем 0-2 мороза.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05 февраля 2022 г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12-14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2021-07-01T03:56:27Z</cp:lastPrinted>
  <dcterms:created xsi:type="dcterms:W3CDTF">2018-03-27T06:03:00Z</dcterms:created>
  <dcterms:modified xsi:type="dcterms:W3CDTF">2022-02-03T08:47:02Z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