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80430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февраля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3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680703"/>
              </p:ext>
            </p:extLst>
          </p:nvPr>
        </p:nvGraphicFramePr>
        <p:xfrm>
          <a:off x="5045567" y="4035427"/>
          <a:ext cx="464572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04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без осадков. Ночью и утром туман. Ветер восточный 5-10 м/с. Температура воздуха ночью 1-3 мороза, днем 9-    11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05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осадков. Ветер юго-восточный 5-      10 м/с. Температура воздуха ночью  0-2 мороза.</a:t>
            </a: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12766</TotalTime>
  <Words>685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2045</cp:revision>
  <cp:lastPrinted>2021-07-01T03:56:27Z</cp:lastPrinted>
  <dcterms:created xsi:type="dcterms:W3CDTF">2018-03-27T06:03:00Z</dcterms:created>
  <dcterms:modified xsi:type="dcterms:W3CDTF">2022-02-03T08:53:32Z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