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294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81024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04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03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04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Шығыстан жел соғады, күші 5-10 м/с. Ауа температурасы түнде 1-3 градус аяз, күндіз 9-11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05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04 ақпаннан 09 сағ. 05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болады. Оңтүстік-шығыстан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12970</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2021-07-01T03:56:27Z</cp:lastPrinted>
  <dcterms:created xsi:type="dcterms:W3CDTF">2018-03-27T06:03:00Z</dcterms:created>
  <dcterms:modified xsi:type="dcterms:W3CDTF">2022-02-03T08:52:56Z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