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83454504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2675" y="2136549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4, ночью 5 февраля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703300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4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юго-восточный 1-6 м/с. Температура воздуха ночью  20-22,  днем 5-7 мороза. </a:t>
            </a: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5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1-6 м/с. Температура воздуха ночью 15-17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5" y="3327602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13047</TotalTime>
  <Words>653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2008</cp:revision>
  <cp:lastPrinted>2021-07-01T03:56:27Z</cp:lastPrinted>
  <dcterms:created xsi:type="dcterms:W3CDTF">2018-03-27T06:03:00Z</dcterms:created>
  <dcterms:modified xsi:type="dcterms:W3CDTF">2022-02-03T08:49:19Z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