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552421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245408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04 ақпанға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03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екпіні 15-20 м/с. Ауа температурасы түнде 7-9, күндіз 3-5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05</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04 ақпан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05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12810</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2021-07-01T03:56:27Z</cp:lastPrinted>
  <dcterms:created xsi:type="dcterms:W3CDTF">2018-03-27T06:03:00Z</dcterms:created>
  <dcterms:modified xsi:type="dcterms:W3CDTF">2022-02-03T08:41:32Z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