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2100847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4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восточный 4-9 м/с. Температура воздуха ночью 19-21,  днем 5-7 мороза.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5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5-10 м/с. Температура воздуха ночью 15-17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4, ночью 5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725438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13027</TotalTime>
  <Words>547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2010</cp:revision>
  <cp:lastPrinted>2021-07-01T03:56:27Z</cp:lastPrinted>
  <dcterms:created xsi:type="dcterms:W3CDTF">2018-03-27T06:03:00Z</dcterms:created>
  <dcterms:modified xsi:type="dcterms:W3CDTF">2022-02-03T08:23:08Z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