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0273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туман. Ветер южных направлений 2-7 м/с. Температура воздуха ночью 21-23, днем 8-10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февраля 2022 г.</a:t>
            </a:r>
          </a:p>
          <a:p>
            <a:pPr lvl="0" indent="84138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Ветер южных направлений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 по г. Павлодар, 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Екибастуз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686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2021-11-30T05:55:24Z</cp:lastPrinted>
  <dcterms:created xsi:type="dcterms:W3CDTF">2018-03-27T06:03:00Z</dcterms:created>
  <dcterms:modified xsi:type="dcterms:W3CDTF">2022-02-03T08:40:28Z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