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5909302"/>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355846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04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03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04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Түнде тұман. 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2-7 </a:t>
            </a:r>
            <a:r>
              <a:rPr lang="kk-KZ" sz="1100" dirty="0">
                <a:latin typeface="Times New Roman" panose="02020603050405020304" pitchFamily="18" charset="0"/>
                <a:cs typeface="Times New Roman" panose="02020603050405020304" pitchFamily="18" charset="0"/>
              </a:rPr>
              <a:t>м/с. Ауа температурасы түнде 21-23, күндіз 8-10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05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04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05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2-7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18-20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69426" y="3068152"/>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Павлодар </a:t>
            </a:r>
            <a:r>
              <a:rPr lang="ru-RU" sz="1200" dirty="0">
                <a:solidFill>
                  <a:schemeClr val="tx1"/>
                </a:solidFill>
                <a:latin typeface="Times New Roman" panose="02020603050405020304" pitchFamily="18" charset="0"/>
                <a:cs typeface="Times New Roman" panose="02020603050405020304" pitchFamily="18" charset="0"/>
              </a:rPr>
              <a:t>қ,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66668" y="1981111"/>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04, 05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2021-11-30T05:55:07Z</cp:lastPrinted>
  <dcterms:created xsi:type="dcterms:W3CDTF">2018-03-27T06:03:00Z</dcterms:created>
  <dcterms:modified xsi:type="dcterms:W3CDTF">2022-02-03T08:39:03Z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