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510222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северо-восточный 9-14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5-7 мороза, днем 3-5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04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05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Временами туман. Ветер северо-восточный 9-14 м/с. Температура воздуха ночью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4312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2072</cp:revision>
  <cp:lastPrinted>2022-01-19T06:52:39Z</cp:lastPrinted>
  <dcterms:created xsi:type="dcterms:W3CDTF">2018-03-27T06:03:00Z</dcterms:created>
  <dcterms:modified xsi:type="dcterms:W3CDTF">2022-02-03T08:48:09Z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