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90437071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04, ночью 05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71461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04 февраля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днем небольшой дождь. Ветер юго-восточный 9-14 м/с. Температура воздуха ночью 3-5, днем 8-10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февраля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05 февраля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Переменная облачность, без осадков. Ветер юго-восточный 9-14 м/с. Температура воздуха ночью 2-4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k-KZ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Качество воздуха не представляет опасности здоровью населения</a:t>
              </a:r>
              <a:endParaRPr lang="ru-RU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13730</TotalTime>
  <Words>602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2016</cp:revision>
  <cp:lastPrinted>2021-10-15T03:50:29Z</cp:lastPrinted>
  <dcterms:created xsi:type="dcterms:W3CDTF">2018-03-27T06:03:00Z</dcterms:created>
  <dcterms:modified xsi:type="dcterms:W3CDTF">2022-02-03T08:08:20Z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