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120097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409" y="2185026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721416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1598"/>
              </p:ext>
            </p:extLst>
          </p:nvPr>
        </p:nvGraphicFramePr>
        <p:xfrm>
          <a:off x="5040578" y="42117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Ночью и утром туман. Ветер юго-восточный 9-14 м/с. Температура воздуха ночью 4-6 мороза, днём 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80975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снег.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18 м/с. Температура воздуха 3-5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12839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2109</cp:revision>
  <cp:lastPrinted>2021-07-01T03:56:27Z</cp:lastPrinted>
  <dcterms:created xsi:type="dcterms:W3CDTF">2018-03-27T06:03:00Z</dcterms:created>
  <dcterms:modified xsi:type="dcterms:W3CDTF">2022-02-03T08:52:22Z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