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966464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3269" y="27069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февраля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3-8 м/с. Температура воздуха ночью 8-10, днем 2-4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975" algn="just"/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февраля по 09 ч. 05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5-10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6-8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04 февраля, ночью 05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595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12892</TotalTime>
  <Words>571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1992</cp:revision>
  <cp:lastPrinted>2021-07-01T03:56:27Z</cp:lastPrinted>
  <dcterms:created xsi:type="dcterms:W3CDTF">2018-03-27T06:03:00Z</dcterms:created>
  <dcterms:modified xsi:type="dcterms:W3CDTF">2022-02-03T08:29:18Z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